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4" r:id="rId3"/>
    <p:sldId id="271" r:id="rId4"/>
    <p:sldId id="268" r:id="rId5"/>
    <p:sldId id="272" r:id="rId6"/>
    <p:sldId id="269" r:id="rId7"/>
    <p:sldId id="265" r:id="rId8"/>
    <p:sldId id="257" r:id="rId9"/>
    <p:sldId id="266" r:id="rId10"/>
    <p:sldId id="270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71C"/>
    <a:srgbClr val="00805F"/>
    <a:srgbClr val="97C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2327D-4EB4-4E2E-8300-61A3A516110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F58F041C-1BDA-49DC-B0DD-74AACD62EE4C}">
      <dgm:prSet phldrT="[Tekst]"/>
      <dgm:spPr/>
      <dgm:t>
        <a:bodyPr/>
        <a:lstStyle/>
        <a:p>
          <a:r>
            <a:rPr lang="nl-BE" dirty="0"/>
            <a:t>Coördinatie</a:t>
          </a:r>
        </a:p>
      </dgm:t>
    </dgm:pt>
    <dgm:pt modelId="{3D530745-17F3-4D05-B606-C5864806944C}" type="parTrans" cxnId="{71D584EA-598D-4A35-9791-453ADD7CF382}">
      <dgm:prSet/>
      <dgm:spPr/>
      <dgm:t>
        <a:bodyPr/>
        <a:lstStyle/>
        <a:p>
          <a:endParaRPr lang="nl-BE"/>
        </a:p>
      </dgm:t>
    </dgm:pt>
    <dgm:pt modelId="{43864339-4909-4FCE-B903-419DCD540EC4}" type="sibTrans" cxnId="{71D584EA-598D-4A35-9791-453ADD7CF382}">
      <dgm:prSet/>
      <dgm:spPr/>
      <dgm:t>
        <a:bodyPr/>
        <a:lstStyle/>
        <a:p>
          <a:r>
            <a:rPr lang="nl-BE" dirty="0"/>
            <a:t>Directie en adviesraad</a:t>
          </a:r>
        </a:p>
      </dgm:t>
    </dgm:pt>
    <dgm:pt modelId="{5A37747D-5B2D-4161-BBEE-BBBCCDE96EB1}" type="asst">
      <dgm:prSet phldrT="[Tekst]"/>
      <dgm:spPr/>
      <dgm:t>
        <a:bodyPr/>
        <a:lstStyle/>
        <a:p>
          <a:r>
            <a:rPr lang="nl-BE" dirty="0"/>
            <a:t>SMOG experten</a:t>
          </a:r>
        </a:p>
      </dgm:t>
    </dgm:pt>
    <dgm:pt modelId="{6A5FDE76-71EC-4E43-97D1-1353E9018FE1}" type="parTrans" cxnId="{6FD7483A-3559-488E-9E8B-4ED6766A2CC7}">
      <dgm:prSet/>
      <dgm:spPr/>
      <dgm:t>
        <a:bodyPr/>
        <a:lstStyle/>
        <a:p>
          <a:endParaRPr lang="nl-BE"/>
        </a:p>
      </dgm:t>
    </dgm:pt>
    <dgm:pt modelId="{6DB78DB6-545A-4073-84CD-3602C4C9EA06}" type="sibTrans" cxnId="{6FD7483A-3559-488E-9E8B-4ED6766A2CC7}">
      <dgm:prSet/>
      <dgm:spPr/>
      <dgm:t>
        <a:bodyPr/>
        <a:lstStyle/>
        <a:p>
          <a:r>
            <a:rPr lang="nl-BE" dirty="0"/>
            <a:t>Professionals </a:t>
          </a:r>
        </a:p>
        <a:p>
          <a:r>
            <a:rPr lang="nl-BE" dirty="0"/>
            <a:t>die les geven en onderzoek doen</a:t>
          </a:r>
        </a:p>
      </dgm:t>
    </dgm:pt>
    <dgm:pt modelId="{82D7AE3C-D847-4362-98FE-BFAC57425A66}" type="asst">
      <dgm:prSet phldrT="[Tekst]"/>
      <dgm:spPr/>
      <dgm:t>
        <a:bodyPr/>
        <a:lstStyle/>
        <a:p>
          <a:r>
            <a:rPr lang="nl-BE" dirty="0"/>
            <a:t>SMOG ambassadeurs</a:t>
          </a:r>
        </a:p>
      </dgm:t>
    </dgm:pt>
    <dgm:pt modelId="{9B4B148C-E9BB-4486-AB04-F914C57800D2}" type="parTrans" cxnId="{3E9ABA8B-AD5A-46FA-AD1E-E2E37A975987}">
      <dgm:prSet/>
      <dgm:spPr/>
      <dgm:t>
        <a:bodyPr/>
        <a:lstStyle/>
        <a:p>
          <a:endParaRPr lang="nl-BE"/>
        </a:p>
      </dgm:t>
    </dgm:pt>
    <dgm:pt modelId="{E8D66A7C-2EAE-4D8F-A2ED-E18020A2F9CD}" type="sibTrans" cxnId="{3E9ABA8B-AD5A-46FA-AD1E-E2E37A975987}">
      <dgm:prSet/>
      <dgm:spPr/>
      <dgm:t>
        <a:bodyPr/>
        <a:lstStyle/>
        <a:p>
          <a:r>
            <a:rPr lang="nl-BE" dirty="0"/>
            <a:t>SMOG-gebruikers die getuigen over SMOG en </a:t>
          </a:r>
          <a:r>
            <a:rPr lang="nl-BE" dirty="0" err="1"/>
            <a:t>community’s</a:t>
          </a:r>
          <a:r>
            <a:rPr lang="nl-BE" dirty="0"/>
            <a:t> vormen</a:t>
          </a:r>
        </a:p>
      </dgm:t>
    </dgm:pt>
    <dgm:pt modelId="{7FBAF8FE-5DFD-4032-BB9F-A9784B615039}" type="asst">
      <dgm:prSet phldrT="[Tekst]"/>
      <dgm:spPr/>
      <dgm:t>
        <a:bodyPr/>
        <a:lstStyle/>
        <a:p>
          <a:r>
            <a:rPr lang="nl-BE" dirty="0"/>
            <a:t>SMOG   Onderzoek</a:t>
          </a:r>
        </a:p>
      </dgm:t>
    </dgm:pt>
    <dgm:pt modelId="{4BD3ED18-A7B1-453F-9392-6350DBC8DCA6}" type="parTrans" cxnId="{75A7F18D-E9C7-48E4-8EC7-C60E08060FF9}">
      <dgm:prSet/>
      <dgm:spPr/>
      <dgm:t>
        <a:bodyPr/>
        <a:lstStyle/>
        <a:p>
          <a:endParaRPr lang="nl-BE"/>
        </a:p>
      </dgm:t>
    </dgm:pt>
    <dgm:pt modelId="{A9351C57-7A47-46C3-99FA-53FE3B005C14}" type="sibTrans" cxnId="{75A7F18D-E9C7-48E4-8EC7-C60E08060FF9}">
      <dgm:prSet/>
      <dgm:spPr/>
      <dgm:t>
        <a:bodyPr/>
        <a:lstStyle/>
        <a:p>
          <a:r>
            <a:rPr lang="nl-BE" dirty="0"/>
            <a:t>Academisch onderzoek </a:t>
          </a:r>
          <a:r>
            <a:rPr lang="nl-BE" dirty="0" err="1"/>
            <a:t>ism</a:t>
          </a:r>
          <a:r>
            <a:rPr lang="nl-BE" dirty="0"/>
            <a:t> Universiteiten  en Hogescholen  </a:t>
          </a:r>
        </a:p>
      </dgm:t>
    </dgm:pt>
    <dgm:pt modelId="{F904604D-692D-4B0D-9DBC-E030F2DCF403}" type="asst">
      <dgm:prSet phldrT="[Tekst]"/>
      <dgm:spPr/>
      <dgm:t>
        <a:bodyPr/>
        <a:lstStyle/>
        <a:p>
          <a:r>
            <a:rPr lang="nl-BE" dirty="0"/>
            <a:t>SMOG      antennes</a:t>
          </a:r>
        </a:p>
      </dgm:t>
    </dgm:pt>
    <dgm:pt modelId="{19D38569-20C5-48D3-9865-7509737B70C5}" type="parTrans" cxnId="{B4CC188E-C757-448B-83E0-A39D187477F1}">
      <dgm:prSet/>
      <dgm:spPr/>
      <dgm:t>
        <a:bodyPr/>
        <a:lstStyle/>
        <a:p>
          <a:endParaRPr lang="nl-BE"/>
        </a:p>
      </dgm:t>
    </dgm:pt>
    <dgm:pt modelId="{705AEB2A-57A0-4940-A075-BE3D4DE7D1C2}" type="sibTrans" cxnId="{B4CC188E-C757-448B-83E0-A39D187477F1}">
      <dgm:prSet/>
      <dgm:spPr/>
      <dgm:t>
        <a:bodyPr/>
        <a:lstStyle/>
        <a:p>
          <a:r>
            <a:rPr lang="nl-BE" dirty="0"/>
            <a:t>Lokaal aanspreekpunt voor  SMOG-gebruikers </a:t>
          </a:r>
        </a:p>
      </dgm:t>
    </dgm:pt>
    <dgm:pt modelId="{F47F8394-74A3-432B-89F5-95A01DEAAFB6}" type="asst">
      <dgm:prSet phldrT="[Tekst]"/>
      <dgm:spPr/>
      <dgm:t>
        <a:bodyPr/>
        <a:lstStyle/>
        <a:p>
          <a:r>
            <a:rPr lang="nl-BE" dirty="0"/>
            <a:t>SMOG community</a:t>
          </a:r>
        </a:p>
      </dgm:t>
    </dgm:pt>
    <dgm:pt modelId="{1C9634D0-BA71-4711-A5D1-1124475B395D}" type="parTrans" cxnId="{853E515F-AF6E-4509-81EA-5C12E63422AB}">
      <dgm:prSet/>
      <dgm:spPr/>
      <dgm:t>
        <a:bodyPr/>
        <a:lstStyle/>
        <a:p>
          <a:endParaRPr lang="nl-BE"/>
        </a:p>
      </dgm:t>
    </dgm:pt>
    <dgm:pt modelId="{EFF0C76A-4C92-4521-B7C6-19E2F23B681E}" type="sibTrans" cxnId="{853E515F-AF6E-4509-81EA-5C12E63422AB}">
      <dgm:prSet/>
      <dgm:spPr/>
      <dgm:t>
        <a:bodyPr/>
        <a:lstStyle/>
        <a:p>
          <a:r>
            <a:rPr lang="nl-BE" dirty="0"/>
            <a:t>Lokale gemengde groepen SMOG-gebruikers</a:t>
          </a:r>
        </a:p>
      </dgm:t>
    </dgm:pt>
    <dgm:pt modelId="{74D52230-89BA-4D32-ADBC-B1F479CAA3AD}" type="asst">
      <dgm:prSet phldrT="[Tekst]"/>
      <dgm:spPr/>
      <dgm:t>
        <a:bodyPr/>
        <a:lstStyle/>
        <a:p>
          <a:r>
            <a:rPr lang="nl-BE" dirty="0"/>
            <a:t>SMOG Proeftuinen</a:t>
          </a:r>
        </a:p>
      </dgm:t>
    </dgm:pt>
    <dgm:pt modelId="{A31AEAEB-C125-470C-9049-3E1D9B8BB84B}" type="parTrans" cxnId="{6FA5B040-33D5-49B7-8E04-74E2F5A1D102}">
      <dgm:prSet/>
      <dgm:spPr/>
      <dgm:t>
        <a:bodyPr/>
        <a:lstStyle/>
        <a:p>
          <a:endParaRPr lang="nl-BE"/>
        </a:p>
      </dgm:t>
    </dgm:pt>
    <dgm:pt modelId="{74D6C5B1-9254-4858-A75C-30EFE010517A}" type="sibTrans" cxnId="{6FA5B040-33D5-49B7-8E04-74E2F5A1D102}">
      <dgm:prSet/>
      <dgm:spPr/>
      <dgm:t>
        <a:bodyPr/>
        <a:lstStyle/>
        <a:p>
          <a:r>
            <a:rPr lang="nl-BE" dirty="0"/>
            <a:t>Smog uitproberen met nieuwe doelgroepen</a:t>
          </a:r>
        </a:p>
      </dgm:t>
    </dgm:pt>
    <dgm:pt modelId="{1141E7CF-4D26-4413-8D83-FF970C145D30}" type="asst">
      <dgm:prSet phldrT="[Tekst]"/>
      <dgm:spPr/>
      <dgm:t>
        <a:bodyPr/>
        <a:lstStyle/>
        <a:p>
          <a:r>
            <a:rPr lang="nl-BE" dirty="0"/>
            <a:t>SMOG Technologische Innovatie</a:t>
          </a:r>
        </a:p>
      </dgm:t>
    </dgm:pt>
    <dgm:pt modelId="{541C2040-2C68-49DC-A77E-DCE76F7ABC61}" type="parTrans" cxnId="{FC4C2465-45B8-4DE9-BD12-BBC43BF4FACE}">
      <dgm:prSet/>
      <dgm:spPr/>
      <dgm:t>
        <a:bodyPr/>
        <a:lstStyle/>
        <a:p>
          <a:endParaRPr lang="nl-BE"/>
        </a:p>
      </dgm:t>
    </dgm:pt>
    <dgm:pt modelId="{B113B076-0C78-4745-B373-76301F2979EB}" type="sibTrans" cxnId="{FC4C2465-45B8-4DE9-BD12-BBC43BF4FACE}">
      <dgm:prSet/>
      <dgm:spPr/>
      <dgm:t>
        <a:bodyPr/>
        <a:lstStyle/>
        <a:p>
          <a:r>
            <a:rPr lang="nl-BE" dirty="0"/>
            <a:t>AI, VR, </a:t>
          </a:r>
          <a:r>
            <a:rPr lang="nl-BE" dirty="0" err="1"/>
            <a:t>App’s</a:t>
          </a:r>
          <a:r>
            <a:rPr lang="nl-BE" dirty="0"/>
            <a:t>, Gaming, etc. </a:t>
          </a:r>
        </a:p>
      </dgm:t>
    </dgm:pt>
    <dgm:pt modelId="{104175C7-FF0C-4C7B-A407-1CFBFEE785A7}" type="pres">
      <dgm:prSet presAssocID="{E5B2327D-4EB4-4E2E-8300-61A3A51611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BE7D4A-C1FC-4650-BCBC-789A05676EDA}" type="pres">
      <dgm:prSet presAssocID="{F58F041C-1BDA-49DC-B0DD-74AACD62EE4C}" presName="hierRoot1" presStyleCnt="0">
        <dgm:presLayoutVars>
          <dgm:hierBranch val="init"/>
        </dgm:presLayoutVars>
      </dgm:prSet>
      <dgm:spPr/>
    </dgm:pt>
    <dgm:pt modelId="{E8D2813C-63CF-4A14-834E-DC8E012970DD}" type="pres">
      <dgm:prSet presAssocID="{F58F041C-1BDA-49DC-B0DD-74AACD62EE4C}" presName="rootComposite1" presStyleCnt="0"/>
      <dgm:spPr/>
    </dgm:pt>
    <dgm:pt modelId="{C73A464A-5553-4F30-B8E7-299B2F72272B}" type="pres">
      <dgm:prSet presAssocID="{F58F041C-1BDA-49DC-B0DD-74AACD62EE4C}" presName="rootText1" presStyleLbl="node0" presStyleIdx="0" presStyleCnt="1">
        <dgm:presLayoutVars>
          <dgm:chMax/>
          <dgm:chPref val="3"/>
        </dgm:presLayoutVars>
      </dgm:prSet>
      <dgm:spPr/>
    </dgm:pt>
    <dgm:pt modelId="{3BC8BC10-B990-4ECA-A468-FB85E8D88CF1}" type="pres">
      <dgm:prSet presAssocID="{F58F041C-1BDA-49DC-B0DD-74AACD62EE4C}" presName="titleText1" presStyleLbl="fgAcc0" presStyleIdx="0" presStyleCnt="1">
        <dgm:presLayoutVars>
          <dgm:chMax val="0"/>
          <dgm:chPref val="0"/>
        </dgm:presLayoutVars>
      </dgm:prSet>
      <dgm:spPr/>
    </dgm:pt>
    <dgm:pt modelId="{5A712343-96BC-493F-B9CF-E61B3EA27944}" type="pres">
      <dgm:prSet presAssocID="{F58F041C-1BDA-49DC-B0DD-74AACD62EE4C}" presName="rootConnector1" presStyleLbl="node1" presStyleIdx="0" presStyleCnt="0"/>
      <dgm:spPr/>
    </dgm:pt>
    <dgm:pt modelId="{CD55085D-E63C-41AF-86E1-DD95922C6291}" type="pres">
      <dgm:prSet presAssocID="{F58F041C-1BDA-49DC-B0DD-74AACD62EE4C}" presName="hierChild2" presStyleCnt="0"/>
      <dgm:spPr/>
    </dgm:pt>
    <dgm:pt modelId="{84A33395-3E94-487D-B0E4-E9A69AD7E396}" type="pres">
      <dgm:prSet presAssocID="{F58F041C-1BDA-49DC-B0DD-74AACD62EE4C}" presName="hierChild3" presStyleCnt="0"/>
      <dgm:spPr/>
    </dgm:pt>
    <dgm:pt modelId="{2FFF7261-DB2B-4FCA-AAE2-FB847C304F29}" type="pres">
      <dgm:prSet presAssocID="{6A5FDE76-71EC-4E43-97D1-1353E9018FE1}" presName="Name96" presStyleLbl="parChTrans1D2" presStyleIdx="0" presStyleCnt="1"/>
      <dgm:spPr/>
    </dgm:pt>
    <dgm:pt modelId="{8EF98007-F5ED-4002-A60A-EF3E2099202C}" type="pres">
      <dgm:prSet presAssocID="{5A37747D-5B2D-4161-BBEE-BBBCCDE96EB1}" presName="hierRoot3" presStyleCnt="0">
        <dgm:presLayoutVars>
          <dgm:hierBranch val="init"/>
        </dgm:presLayoutVars>
      </dgm:prSet>
      <dgm:spPr/>
    </dgm:pt>
    <dgm:pt modelId="{152D9E14-B15F-47EF-99C8-B46DBEC503E6}" type="pres">
      <dgm:prSet presAssocID="{5A37747D-5B2D-4161-BBEE-BBBCCDE96EB1}" presName="rootComposite3" presStyleCnt="0"/>
      <dgm:spPr/>
    </dgm:pt>
    <dgm:pt modelId="{CC4AF2E3-A4B8-4D21-BDAE-374564CC6A88}" type="pres">
      <dgm:prSet presAssocID="{5A37747D-5B2D-4161-BBEE-BBBCCDE96EB1}" presName="rootText3" presStyleLbl="asst1" presStyleIdx="0" presStyleCnt="7">
        <dgm:presLayoutVars>
          <dgm:chPref val="3"/>
        </dgm:presLayoutVars>
      </dgm:prSet>
      <dgm:spPr/>
    </dgm:pt>
    <dgm:pt modelId="{A4CD2DA9-832D-4BB8-9FC2-63832C2171B9}" type="pres">
      <dgm:prSet presAssocID="{5A37747D-5B2D-4161-BBEE-BBBCCDE96EB1}" presName="titleText3" presStyleLbl="fgAcc2" presStyleIdx="0" presStyleCnt="7" custLinFactNeighborX="1037" custLinFactNeighborY="18802">
        <dgm:presLayoutVars>
          <dgm:chMax val="0"/>
          <dgm:chPref val="0"/>
        </dgm:presLayoutVars>
      </dgm:prSet>
      <dgm:spPr/>
    </dgm:pt>
    <dgm:pt modelId="{B657AF4B-6BA1-42CD-B1D4-884B48011FA3}" type="pres">
      <dgm:prSet presAssocID="{5A37747D-5B2D-4161-BBEE-BBBCCDE96EB1}" presName="rootConnector3" presStyleLbl="asst1" presStyleIdx="0" presStyleCnt="7"/>
      <dgm:spPr/>
    </dgm:pt>
    <dgm:pt modelId="{89A0D694-CF37-43F8-966D-2C5EC01A04F2}" type="pres">
      <dgm:prSet presAssocID="{5A37747D-5B2D-4161-BBEE-BBBCCDE96EB1}" presName="hierChild6" presStyleCnt="0"/>
      <dgm:spPr/>
    </dgm:pt>
    <dgm:pt modelId="{8412CAC1-42CA-4149-AFCF-5E29C01E2A5B}" type="pres">
      <dgm:prSet presAssocID="{5A37747D-5B2D-4161-BBEE-BBBCCDE96EB1}" presName="hierChild7" presStyleCnt="0"/>
      <dgm:spPr/>
    </dgm:pt>
    <dgm:pt modelId="{D4711E6A-96EB-4E5A-B968-25A5C2FA62C5}" type="pres">
      <dgm:prSet presAssocID="{9B4B148C-E9BB-4486-AB04-F914C57800D2}" presName="Name96" presStyleLbl="parChTrans1D3" presStyleIdx="0" presStyleCnt="2"/>
      <dgm:spPr/>
    </dgm:pt>
    <dgm:pt modelId="{C6E8660C-7B22-4B6F-954B-7D7CAA7907E4}" type="pres">
      <dgm:prSet presAssocID="{82D7AE3C-D847-4362-98FE-BFAC57425A66}" presName="hierRoot3" presStyleCnt="0">
        <dgm:presLayoutVars>
          <dgm:hierBranch val="init"/>
        </dgm:presLayoutVars>
      </dgm:prSet>
      <dgm:spPr/>
    </dgm:pt>
    <dgm:pt modelId="{66A32ADC-AC9C-44F8-B041-7074B8F11EC2}" type="pres">
      <dgm:prSet presAssocID="{82D7AE3C-D847-4362-98FE-BFAC57425A66}" presName="rootComposite3" presStyleCnt="0"/>
      <dgm:spPr/>
    </dgm:pt>
    <dgm:pt modelId="{69ED23F4-C1F1-4142-AE2A-E0BE5A054E26}" type="pres">
      <dgm:prSet presAssocID="{82D7AE3C-D847-4362-98FE-BFAC57425A66}" presName="rootText3" presStyleLbl="asst1" presStyleIdx="1" presStyleCnt="7">
        <dgm:presLayoutVars>
          <dgm:chPref val="3"/>
        </dgm:presLayoutVars>
      </dgm:prSet>
      <dgm:spPr/>
    </dgm:pt>
    <dgm:pt modelId="{73BB0F21-C341-4613-B707-A2E113A871F0}" type="pres">
      <dgm:prSet presAssocID="{82D7AE3C-D847-4362-98FE-BFAC57425A66}" presName="titleText3" presStyleLbl="fgAcc2" presStyleIdx="1" presStyleCnt="7">
        <dgm:presLayoutVars>
          <dgm:chMax val="0"/>
          <dgm:chPref val="0"/>
        </dgm:presLayoutVars>
      </dgm:prSet>
      <dgm:spPr/>
    </dgm:pt>
    <dgm:pt modelId="{9CC63E0E-D46A-4430-B805-BDF32077279D}" type="pres">
      <dgm:prSet presAssocID="{82D7AE3C-D847-4362-98FE-BFAC57425A66}" presName="rootConnector3" presStyleLbl="asst1" presStyleIdx="1" presStyleCnt="7"/>
      <dgm:spPr/>
    </dgm:pt>
    <dgm:pt modelId="{B137FB30-F427-472D-B6F7-C48320838B94}" type="pres">
      <dgm:prSet presAssocID="{82D7AE3C-D847-4362-98FE-BFAC57425A66}" presName="hierChild6" presStyleCnt="0"/>
      <dgm:spPr/>
    </dgm:pt>
    <dgm:pt modelId="{4218CD45-2CC6-40C6-A05C-BDB0334EEA59}" type="pres">
      <dgm:prSet presAssocID="{82D7AE3C-D847-4362-98FE-BFAC57425A66}" presName="hierChild7" presStyleCnt="0"/>
      <dgm:spPr/>
    </dgm:pt>
    <dgm:pt modelId="{4F09145C-FA1B-43C8-A823-85CBFA9F9D8F}" type="pres">
      <dgm:prSet presAssocID="{19D38569-20C5-48D3-9865-7509737B70C5}" presName="Name96" presStyleLbl="parChTrans1D4" presStyleIdx="0" presStyleCnt="4"/>
      <dgm:spPr/>
    </dgm:pt>
    <dgm:pt modelId="{1B922742-BA90-4EF0-B82A-1BBC8C25F417}" type="pres">
      <dgm:prSet presAssocID="{F904604D-692D-4B0D-9DBC-E030F2DCF403}" presName="hierRoot3" presStyleCnt="0">
        <dgm:presLayoutVars>
          <dgm:hierBranch val="init"/>
        </dgm:presLayoutVars>
      </dgm:prSet>
      <dgm:spPr/>
    </dgm:pt>
    <dgm:pt modelId="{DC160779-9D8C-4774-980A-C7AB33578AF5}" type="pres">
      <dgm:prSet presAssocID="{F904604D-692D-4B0D-9DBC-E030F2DCF403}" presName="rootComposite3" presStyleCnt="0"/>
      <dgm:spPr/>
    </dgm:pt>
    <dgm:pt modelId="{2DB45C71-8875-4E49-B721-1958C124AE0D}" type="pres">
      <dgm:prSet presAssocID="{F904604D-692D-4B0D-9DBC-E030F2DCF403}" presName="rootText3" presStyleLbl="asst1" presStyleIdx="2" presStyleCnt="7">
        <dgm:presLayoutVars>
          <dgm:chPref val="3"/>
        </dgm:presLayoutVars>
      </dgm:prSet>
      <dgm:spPr/>
    </dgm:pt>
    <dgm:pt modelId="{9124FA65-4FC5-4911-88A7-4F2B4BFFAEF5}" type="pres">
      <dgm:prSet presAssocID="{F904604D-692D-4B0D-9DBC-E030F2DCF403}" presName="titleText3" presStyleLbl="fgAcc2" presStyleIdx="2" presStyleCnt="7">
        <dgm:presLayoutVars>
          <dgm:chMax val="0"/>
          <dgm:chPref val="0"/>
        </dgm:presLayoutVars>
      </dgm:prSet>
      <dgm:spPr/>
    </dgm:pt>
    <dgm:pt modelId="{8B419DFD-AE76-4402-891C-E5BD7E17AB49}" type="pres">
      <dgm:prSet presAssocID="{F904604D-692D-4B0D-9DBC-E030F2DCF403}" presName="rootConnector3" presStyleLbl="asst1" presStyleIdx="2" presStyleCnt="7"/>
      <dgm:spPr/>
    </dgm:pt>
    <dgm:pt modelId="{B3AC710D-6F8A-43B2-886C-5B18A44596E0}" type="pres">
      <dgm:prSet presAssocID="{F904604D-692D-4B0D-9DBC-E030F2DCF403}" presName="hierChild6" presStyleCnt="0"/>
      <dgm:spPr/>
    </dgm:pt>
    <dgm:pt modelId="{76779A1B-7D5D-4FEE-91F7-104C12F9F57C}" type="pres">
      <dgm:prSet presAssocID="{F904604D-692D-4B0D-9DBC-E030F2DCF403}" presName="hierChild7" presStyleCnt="0"/>
      <dgm:spPr/>
    </dgm:pt>
    <dgm:pt modelId="{86830897-6F69-416B-BCBE-284ED46CF148}" type="pres">
      <dgm:prSet presAssocID="{1C9634D0-BA71-4711-A5D1-1124475B395D}" presName="Name96" presStyleLbl="parChTrans1D4" presStyleIdx="1" presStyleCnt="4"/>
      <dgm:spPr/>
    </dgm:pt>
    <dgm:pt modelId="{614E4D37-D734-4FDB-8289-C88FC00D2926}" type="pres">
      <dgm:prSet presAssocID="{F47F8394-74A3-432B-89F5-95A01DEAAFB6}" presName="hierRoot3" presStyleCnt="0">
        <dgm:presLayoutVars>
          <dgm:hierBranch val="init"/>
        </dgm:presLayoutVars>
      </dgm:prSet>
      <dgm:spPr/>
    </dgm:pt>
    <dgm:pt modelId="{AB735199-FE80-44BA-A326-5075F6976394}" type="pres">
      <dgm:prSet presAssocID="{F47F8394-74A3-432B-89F5-95A01DEAAFB6}" presName="rootComposite3" presStyleCnt="0"/>
      <dgm:spPr/>
    </dgm:pt>
    <dgm:pt modelId="{A74DAA38-A6A2-4CC8-99DE-0ECFF0134555}" type="pres">
      <dgm:prSet presAssocID="{F47F8394-74A3-432B-89F5-95A01DEAAFB6}" presName="rootText3" presStyleLbl="asst1" presStyleIdx="3" presStyleCnt="7">
        <dgm:presLayoutVars>
          <dgm:chPref val="3"/>
        </dgm:presLayoutVars>
      </dgm:prSet>
      <dgm:spPr/>
    </dgm:pt>
    <dgm:pt modelId="{8410E875-BA72-4002-BAD6-E69B979C5FDF}" type="pres">
      <dgm:prSet presAssocID="{F47F8394-74A3-432B-89F5-95A01DEAAFB6}" presName="titleText3" presStyleLbl="fgAcc2" presStyleIdx="3" presStyleCnt="7">
        <dgm:presLayoutVars>
          <dgm:chMax val="0"/>
          <dgm:chPref val="0"/>
        </dgm:presLayoutVars>
      </dgm:prSet>
      <dgm:spPr/>
    </dgm:pt>
    <dgm:pt modelId="{18549DD3-67AE-4DC5-9D2D-FC7A459869FA}" type="pres">
      <dgm:prSet presAssocID="{F47F8394-74A3-432B-89F5-95A01DEAAFB6}" presName="rootConnector3" presStyleLbl="asst1" presStyleIdx="3" presStyleCnt="7"/>
      <dgm:spPr/>
    </dgm:pt>
    <dgm:pt modelId="{317BF57C-9EB0-4228-9833-254251B5F949}" type="pres">
      <dgm:prSet presAssocID="{F47F8394-74A3-432B-89F5-95A01DEAAFB6}" presName="hierChild6" presStyleCnt="0"/>
      <dgm:spPr/>
    </dgm:pt>
    <dgm:pt modelId="{B46F3417-9FD0-4FC8-B2B2-5050675D6AFA}" type="pres">
      <dgm:prSet presAssocID="{F47F8394-74A3-432B-89F5-95A01DEAAFB6}" presName="hierChild7" presStyleCnt="0"/>
      <dgm:spPr/>
    </dgm:pt>
    <dgm:pt modelId="{D286AE2F-0BE1-41CC-96F1-C440D093AB31}" type="pres">
      <dgm:prSet presAssocID="{4BD3ED18-A7B1-453F-9392-6350DBC8DCA6}" presName="Name96" presStyleLbl="parChTrans1D3" presStyleIdx="1" presStyleCnt="2"/>
      <dgm:spPr/>
    </dgm:pt>
    <dgm:pt modelId="{6C0670FD-97AE-493C-AABE-FB45831A8F4D}" type="pres">
      <dgm:prSet presAssocID="{7FBAF8FE-5DFD-4032-BB9F-A9784B615039}" presName="hierRoot3" presStyleCnt="0">
        <dgm:presLayoutVars>
          <dgm:hierBranch val="init"/>
        </dgm:presLayoutVars>
      </dgm:prSet>
      <dgm:spPr/>
    </dgm:pt>
    <dgm:pt modelId="{405E2485-1507-4046-9514-A8879B0F0AF9}" type="pres">
      <dgm:prSet presAssocID="{7FBAF8FE-5DFD-4032-BB9F-A9784B615039}" presName="rootComposite3" presStyleCnt="0"/>
      <dgm:spPr/>
    </dgm:pt>
    <dgm:pt modelId="{C0CE7285-DA4E-4AFC-8759-26EFABFD0AF0}" type="pres">
      <dgm:prSet presAssocID="{7FBAF8FE-5DFD-4032-BB9F-A9784B615039}" presName="rootText3" presStyleLbl="asst1" presStyleIdx="4" presStyleCnt="7" custLinFactNeighborX="530" custLinFactNeighborY="84">
        <dgm:presLayoutVars>
          <dgm:chPref val="3"/>
        </dgm:presLayoutVars>
      </dgm:prSet>
      <dgm:spPr/>
    </dgm:pt>
    <dgm:pt modelId="{E9B9DA2A-4719-4DEF-BF91-CFA263B84086}" type="pres">
      <dgm:prSet presAssocID="{7FBAF8FE-5DFD-4032-BB9F-A9784B615039}" presName="titleText3" presStyleLbl="fgAcc2" presStyleIdx="4" presStyleCnt="7" custLinFactNeighborX="4691" custLinFactNeighborY="-2377">
        <dgm:presLayoutVars>
          <dgm:chMax val="0"/>
          <dgm:chPref val="0"/>
        </dgm:presLayoutVars>
      </dgm:prSet>
      <dgm:spPr/>
    </dgm:pt>
    <dgm:pt modelId="{B3F51FE5-6C9E-4DD8-9038-696EC9CE3519}" type="pres">
      <dgm:prSet presAssocID="{7FBAF8FE-5DFD-4032-BB9F-A9784B615039}" presName="rootConnector3" presStyleLbl="asst1" presStyleIdx="4" presStyleCnt="7"/>
      <dgm:spPr/>
    </dgm:pt>
    <dgm:pt modelId="{B5CE538E-0CC9-4221-8435-2903E8DFDCE6}" type="pres">
      <dgm:prSet presAssocID="{7FBAF8FE-5DFD-4032-BB9F-A9784B615039}" presName="hierChild6" presStyleCnt="0"/>
      <dgm:spPr/>
    </dgm:pt>
    <dgm:pt modelId="{9724046D-71AF-485E-A727-BEC1B1353BEF}" type="pres">
      <dgm:prSet presAssocID="{7FBAF8FE-5DFD-4032-BB9F-A9784B615039}" presName="hierChild7" presStyleCnt="0"/>
      <dgm:spPr/>
    </dgm:pt>
    <dgm:pt modelId="{58B9CDB3-EE97-4C5A-BFBA-B92B97E85C81}" type="pres">
      <dgm:prSet presAssocID="{A31AEAEB-C125-470C-9049-3E1D9B8BB84B}" presName="Name96" presStyleLbl="parChTrans1D4" presStyleIdx="2" presStyleCnt="4"/>
      <dgm:spPr/>
    </dgm:pt>
    <dgm:pt modelId="{455703AA-8E5F-4F9C-9B3F-38D75188D10F}" type="pres">
      <dgm:prSet presAssocID="{74D52230-89BA-4D32-ADBC-B1F479CAA3AD}" presName="hierRoot3" presStyleCnt="0">
        <dgm:presLayoutVars>
          <dgm:hierBranch val="init"/>
        </dgm:presLayoutVars>
      </dgm:prSet>
      <dgm:spPr/>
    </dgm:pt>
    <dgm:pt modelId="{B5C744AA-A63B-4273-BE1E-00B362909917}" type="pres">
      <dgm:prSet presAssocID="{74D52230-89BA-4D32-ADBC-B1F479CAA3AD}" presName="rootComposite3" presStyleCnt="0"/>
      <dgm:spPr/>
    </dgm:pt>
    <dgm:pt modelId="{E031C5F4-1D3F-49F9-A22B-BAEAA4D92E99}" type="pres">
      <dgm:prSet presAssocID="{74D52230-89BA-4D32-ADBC-B1F479CAA3AD}" presName="rootText3" presStyleLbl="asst1" presStyleIdx="5" presStyleCnt="7">
        <dgm:presLayoutVars>
          <dgm:chPref val="3"/>
        </dgm:presLayoutVars>
      </dgm:prSet>
      <dgm:spPr/>
    </dgm:pt>
    <dgm:pt modelId="{BB0E3D53-D784-45CF-8B36-9CC50DC535DF}" type="pres">
      <dgm:prSet presAssocID="{74D52230-89BA-4D32-ADBC-B1F479CAA3AD}" presName="titleText3" presStyleLbl="fgAcc2" presStyleIdx="5" presStyleCnt="7">
        <dgm:presLayoutVars>
          <dgm:chMax val="0"/>
          <dgm:chPref val="0"/>
        </dgm:presLayoutVars>
      </dgm:prSet>
      <dgm:spPr/>
    </dgm:pt>
    <dgm:pt modelId="{1C4DBF5B-9B1A-409D-9088-DF52616F7251}" type="pres">
      <dgm:prSet presAssocID="{74D52230-89BA-4D32-ADBC-B1F479CAA3AD}" presName="rootConnector3" presStyleLbl="asst1" presStyleIdx="5" presStyleCnt="7"/>
      <dgm:spPr/>
    </dgm:pt>
    <dgm:pt modelId="{99C2AF6B-0497-43DF-8972-1B7A5EBB587E}" type="pres">
      <dgm:prSet presAssocID="{74D52230-89BA-4D32-ADBC-B1F479CAA3AD}" presName="hierChild6" presStyleCnt="0"/>
      <dgm:spPr/>
    </dgm:pt>
    <dgm:pt modelId="{9E18468F-6FC8-4D31-90FD-A86E7C96A836}" type="pres">
      <dgm:prSet presAssocID="{74D52230-89BA-4D32-ADBC-B1F479CAA3AD}" presName="hierChild7" presStyleCnt="0"/>
      <dgm:spPr/>
    </dgm:pt>
    <dgm:pt modelId="{B364B2D8-C885-4B74-89C1-63B05691B009}" type="pres">
      <dgm:prSet presAssocID="{541C2040-2C68-49DC-A77E-DCE76F7ABC61}" presName="Name96" presStyleLbl="parChTrans1D4" presStyleIdx="3" presStyleCnt="4"/>
      <dgm:spPr/>
    </dgm:pt>
    <dgm:pt modelId="{3684822A-FA80-4A91-A37A-4D2F73E0C3F0}" type="pres">
      <dgm:prSet presAssocID="{1141E7CF-4D26-4413-8D83-FF970C145D30}" presName="hierRoot3" presStyleCnt="0">
        <dgm:presLayoutVars>
          <dgm:hierBranch val="init"/>
        </dgm:presLayoutVars>
      </dgm:prSet>
      <dgm:spPr/>
    </dgm:pt>
    <dgm:pt modelId="{2822FB77-3A45-4799-9411-53293397B65C}" type="pres">
      <dgm:prSet presAssocID="{1141E7CF-4D26-4413-8D83-FF970C145D30}" presName="rootComposite3" presStyleCnt="0"/>
      <dgm:spPr/>
    </dgm:pt>
    <dgm:pt modelId="{4299797B-0539-405D-A047-FE023FBC7371}" type="pres">
      <dgm:prSet presAssocID="{1141E7CF-4D26-4413-8D83-FF970C145D30}" presName="rootText3" presStyleLbl="asst1" presStyleIdx="6" presStyleCnt="7">
        <dgm:presLayoutVars>
          <dgm:chPref val="3"/>
        </dgm:presLayoutVars>
      </dgm:prSet>
      <dgm:spPr/>
    </dgm:pt>
    <dgm:pt modelId="{97800FEB-434B-4D81-AC12-7FDB83B73F84}" type="pres">
      <dgm:prSet presAssocID="{1141E7CF-4D26-4413-8D83-FF970C145D30}" presName="titleText3" presStyleLbl="fgAcc2" presStyleIdx="6" presStyleCnt="7">
        <dgm:presLayoutVars>
          <dgm:chMax val="0"/>
          <dgm:chPref val="0"/>
        </dgm:presLayoutVars>
      </dgm:prSet>
      <dgm:spPr/>
    </dgm:pt>
    <dgm:pt modelId="{37386ECB-D4F4-47AE-AE17-1244C5C2926B}" type="pres">
      <dgm:prSet presAssocID="{1141E7CF-4D26-4413-8D83-FF970C145D30}" presName="rootConnector3" presStyleLbl="asst1" presStyleIdx="6" presStyleCnt="7"/>
      <dgm:spPr/>
    </dgm:pt>
    <dgm:pt modelId="{DB625CF0-3539-4C2D-8BFE-474281B50C7D}" type="pres">
      <dgm:prSet presAssocID="{1141E7CF-4D26-4413-8D83-FF970C145D30}" presName="hierChild6" presStyleCnt="0"/>
      <dgm:spPr/>
    </dgm:pt>
    <dgm:pt modelId="{CC315170-D407-44CA-9E74-895CAD08D4CE}" type="pres">
      <dgm:prSet presAssocID="{1141E7CF-4D26-4413-8D83-FF970C145D30}" presName="hierChild7" presStyleCnt="0"/>
      <dgm:spPr/>
    </dgm:pt>
  </dgm:ptLst>
  <dgm:cxnLst>
    <dgm:cxn modelId="{72B50E03-C6E1-42F1-A94A-4C4414BCC8D1}" type="presOf" srcId="{F904604D-692D-4B0D-9DBC-E030F2DCF403}" destId="{8B419DFD-AE76-4402-891C-E5BD7E17AB49}" srcOrd="1" destOrd="0" presId="urn:microsoft.com/office/officeart/2008/layout/NameandTitleOrganizationalChart"/>
    <dgm:cxn modelId="{F0D56605-DDB9-4948-83D1-BF2EB1DEA456}" type="presOf" srcId="{4BD3ED18-A7B1-453F-9392-6350DBC8DCA6}" destId="{D286AE2F-0BE1-41CC-96F1-C440D093AB31}" srcOrd="0" destOrd="0" presId="urn:microsoft.com/office/officeart/2008/layout/NameandTitleOrganizationalChart"/>
    <dgm:cxn modelId="{C5477608-B6D5-4243-B5EC-E35D26542B7D}" type="presOf" srcId="{1141E7CF-4D26-4413-8D83-FF970C145D30}" destId="{37386ECB-D4F4-47AE-AE17-1244C5C2926B}" srcOrd="1" destOrd="0" presId="urn:microsoft.com/office/officeart/2008/layout/NameandTitleOrganizationalChart"/>
    <dgm:cxn modelId="{58B5FD0C-29FF-49DD-B966-36B70F303479}" type="presOf" srcId="{E8D66A7C-2EAE-4D8F-A2ED-E18020A2F9CD}" destId="{73BB0F21-C341-4613-B707-A2E113A871F0}" srcOrd="0" destOrd="0" presId="urn:microsoft.com/office/officeart/2008/layout/NameandTitleOrganizationalChart"/>
    <dgm:cxn modelId="{65268B19-78D0-40F1-A508-B673D2A594BD}" type="presOf" srcId="{E5B2327D-4EB4-4E2E-8300-61A3A5161105}" destId="{104175C7-FF0C-4C7B-A407-1CFBFEE785A7}" srcOrd="0" destOrd="0" presId="urn:microsoft.com/office/officeart/2008/layout/NameandTitleOrganizationalChart"/>
    <dgm:cxn modelId="{A5F0F819-4F46-47B7-B487-4B5F2F67AAF8}" type="presOf" srcId="{1141E7CF-4D26-4413-8D83-FF970C145D30}" destId="{4299797B-0539-405D-A047-FE023FBC7371}" srcOrd="0" destOrd="0" presId="urn:microsoft.com/office/officeart/2008/layout/NameandTitleOrganizationalChart"/>
    <dgm:cxn modelId="{B44BE31C-DC22-4B98-A33C-4757CFF49A9A}" type="presOf" srcId="{541C2040-2C68-49DC-A77E-DCE76F7ABC61}" destId="{B364B2D8-C885-4B74-89C1-63B05691B009}" srcOrd="0" destOrd="0" presId="urn:microsoft.com/office/officeart/2008/layout/NameandTitleOrganizationalChart"/>
    <dgm:cxn modelId="{D0A11020-E8E1-4C0A-B920-F2AB75D1FC50}" type="presOf" srcId="{5A37747D-5B2D-4161-BBEE-BBBCCDE96EB1}" destId="{B657AF4B-6BA1-42CD-B1D4-884B48011FA3}" srcOrd="1" destOrd="0" presId="urn:microsoft.com/office/officeart/2008/layout/NameandTitleOrganizationalChart"/>
    <dgm:cxn modelId="{7FF1E334-D44B-4474-AC3F-4E2959ED887D}" type="presOf" srcId="{82D7AE3C-D847-4362-98FE-BFAC57425A66}" destId="{69ED23F4-C1F1-4142-AE2A-E0BE5A054E26}" srcOrd="0" destOrd="0" presId="urn:microsoft.com/office/officeart/2008/layout/NameandTitleOrganizationalChart"/>
    <dgm:cxn modelId="{42076939-1278-4829-A796-E0493CD93FB2}" type="presOf" srcId="{6DB78DB6-545A-4073-84CD-3602C4C9EA06}" destId="{A4CD2DA9-832D-4BB8-9FC2-63832C2171B9}" srcOrd="0" destOrd="0" presId="urn:microsoft.com/office/officeart/2008/layout/NameandTitleOrganizationalChart"/>
    <dgm:cxn modelId="{6FD7483A-3559-488E-9E8B-4ED6766A2CC7}" srcId="{F58F041C-1BDA-49DC-B0DD-74AACD62EE4C}" destId="{5A37747D-5B2D-4161-BBEE-BBBCCDE96EB1}" srcOrd="0" destOrd="0" parTransId="{6A5FDE76-71EC-4E43-97D1-1353E9018FE1}" sibTransId="{6DB78DB6-545A-4073-84CD-3602C4C9EA06}"/>
    <dgm:cxn modelId="{6FA5B040-33D5-49B7-8E04-74E2F5A1D102}" srcId="{7FBAF8FE-5DFD-4032-BB9F-A9784B615039}" destId="{74D52230-89BA-4D32-ADBC-B1F479CAA3AD}" srcOrd="0" destOrd="0" parTransId="{A31AEAEB-C125-470C-9049-3E1D9B8BB84B}" sibTransId="{74D6C5B1-9254-4858-A75C-30EFE010517A}"/>
    <dgm:cxn modelId="{853E515F-AF6E-4509-81EA-5C12E63422AB}" srcId="{82D7AE3C-D847-4362-98FE-BFAC57425A66}" destId="{F47F8394-74A3-432B-89F5-95A01DEAAFB6}" srcOrd="1" destOrd="0" parTransId="{1C9634D0-BA71-4711-A5D1-1124475B395D}" sibTransId="{EFF0C76A-4C92-4521-B7C6-19E2F23B681E}"/>
    <dgm:cxn modelId="{2E990862-4113-4130-86CC-8E58366CC0F4}" type="presOf" srcId="{5A37747D-5B2D-4161-BBEE-BBBCCDE96EB1}" destId="{CC4AF2E3-A4B8-4D21-BDAE-374564CC6A88}" srcOrd="0" destOrd="0" presId="urn:microsoft.com/office/officeart/2008/layout/NameandTitleOrganizationalChart"/>
    <dgm:cxn modelId="{83510C44-8360-490E-AB13-5C1F669B334D}" type="presOf" srcId="{74D52230-89BA-4D32-ADBC-B1F479CAA3AD}" destId="{1C4DBF5B-9B1A-409D-9088-DF52616F7251}" srcOrd="1" destOrd="0" presId="urn:microsoft.com/office/officeart/2008/layout/NameandTitleOrganizationalChart"/>
    <dgm:cxn modelId="{5C3A1C44-50B0-4B68-93CB-169DB1E5D210}" type="presOf" srcId="{B113B076-0C78-4745-B373-76301F2979EB}" destId="{97800FEB-434B-4D81-AC12-7FDB83B73F84}" srcOrd="0" destOrd="0" presId="urn:microsoft.com/office/officeart/2008/layout/NameandTitleOrganizationalChart"/>
    <dgm:cxn modelId="{FC4C2465-45B8-4DE9-BD12-BBC43BF4FACE}" srcId="{7FBAF8FE-5DFD-4032-BB9F-A9784B615039}" destId="{1141E7CF-4D26-4413-8D83-FF970C145D30}" srcOrd="1" destOrd="0" parTransId="{541C2040-2C68-49DC-A77E-DCE76F7ABC61}" sibTransId="{B113B076-0C78-4745-B373-76301F2979EB}"/>
    <dgm:cxn modelId="{D84EA769-9B64-491C-9402-A51E57725682}" type="presOf" srcId="{F58F041C-1BDA-49DC-B0DD-74AACD62EE4C}" destId="{C73A464A-5553-4F30-B8E7-299B2F72272B}" srcOrd="0" destOrd="0" presId="urn:microsoft.com/office/officeart/2008/layout/NameandTitleOrganizationalChart"/>
    <dgm:cxn modelId="{78EAD24E-76B7-40BB-AA42-CEE2D08C86E7}" type="presOf" srcId="{A31AEAEB-C125-470C-9049-3E1D9B8BB84B}" destId="{58B9CDB3-EE97-4C5A-BFBA-B92B97E85C81}" srcOrd="0" destOrd="0" presId="urn:microsoft.com/office/officeart/2008/layout/NameandTitleOrganizationalChart"/>
    <dgm:cxn modelId="{D8B62854-EB47-4AE8-93E1-6B91C68A4FDC}" type="presOf" srcId="{82D7AE3C-D847-4362-98FE-BFAC57425A66}" destId="{9CC63E0E-D46A-4430-B805-BDF32077279D}" srcOrd="1" destOrd="0" presId="urn:microsoft.com/office/officeart/2008/layout/NameandTitleOrganizationalChart"/>
    <dgm:cxn modelId="{C782F376-1B8F-4E6F-9E53-B5623609F2CF}" type="presOf" srcId="{74D6C5B1-9254-4858-A75C-30EFE010517A}" destId="{BB0E3D53-D784-45CF-8B36-9CC50DC535DF}" srcOrd="0" destOrd="0" presId="urn:microsoft.com/office/officeart/2008/layout/NameandTitleOrganizationalChart"/>
    <dgm:cxn modelId="{3E9ABA8B-AD5A-46FA-AD1E-E2E37A975987}" srcId="{5A37747D-5B2D-4161-BBEE-BBBCCDE96EB1}" destId="{82D7AE3C-D847-4362-98FE-BFAC57425A66}" srcOrd="0" destOrd="0" parTransId="{9B4B148C-E9BB-4486-AB04-F914C57800D2}" sibTransId="{E8D66A7C-2EAE-4D8F-A2ED-E18020A2F9CD}"/>
    <dgm:cxn modelId="{75A7F18D-E9C7-48E4-8EC7-C60E08060FF9}" srcId="{5A37747D-5B2D-4161-BBEE-BBBCCDE96EB1}" destId="{7FBAF8FE-5DFD-4032-BB9F-A9784B615039}" srcOrd="1" destOrd="0" parTransId="{4BD3ED18-A7B1-453F-9392-6350DBC8DCA6}" sibTransId="{A9351C57-7A47-46C3-99FA-53FE3B005C14}"/>
    <dgm:cxn modelId="{B4CC188E-C757-448B-83E0-A39D187477F1}" srcId="{82D7AE3C-D847-4362-98FE-BFAC57425A66}" destId="{F904604D-692D-4B0D-9DBC-E030F2DCF403}" srcOrd="0" destOrd="0" parTransId="{19D38569-20C5-48D3-9865-7509737B70C5}" sibTransId="{705AEB2A-57A0-4940-A075-BE3D4DE7D1C2}"/>
    <dgm:cxn modelId="{3A6DFD96-A883-4F1F-99A5-03E5A22115EB}" type="presOf" srcId="{43864339-4909-4FCE-B903-419DCD540EC4}" destId="{3BC8BC10-B990-4ECA-A468-FB85E8D88CF1}" srcOrd="0" destOrd="0" presId="urn:microsoft.com/office/officeart/2008/layout/NameandTitleOrganizationalChart"/>
    <dgm:cxn modelId="{4A1D3FA3-F586-46D1-A8A4-A9E7F9B4397C}" type="presOf" srcId="{F904604D-692D-4B0D-9DBC-E030F2DCF403}" destId="{2DB45C71-8875-4E49-B721-1958C124AE0D}" srcOrd="0" destOrd="0" presId="urn:microsoft.com/office/officeart/2008/layout/NameandTitleOrganizationalChart"/>
    <dgm:cxn modelId="{2CE3AAA3-5748-452A-BF14-7BFE007222F5}" type="presOf" srcId="{F47F8394-74A3-432B-89F5-95A01DEAAFB6}" destId="{18549DD3-67AE-4DC5-9D2D-FC7A459869FA}" srcOrd="1" destOrd="0" presId="urn:microsoft.com/office/officeart/2008/layout/NameandTitleOrganizationalChart"/>
    <dgm:cxn modelId="{8E47A0A4-73AF-4A12-A5F0-950B3331CB1F}" type="presOf" srcId="{F47F8394-74A3-432B-89F5-95A01DEAAFB6}" destId="{A74DAA38-A6A2-4CC8-99DE-0ECFF0134555}" srcOrd="0" destOrd="0" presId="urn:microsoft.com/office/officeart/2008/layout/NameandTitleOrganizationalChart"/>
    <dgm:cxn modelId="{9FB73BA8-2A4D-4A33-B5F2-09A6995AB32D}" type="presOf" srcId="{7FBAF8FE-5DFD-4032-BB9F-A9784B615039}" destId="{C0CE7285-DA4E-4AFC-8759-26EFABFD0AF0}" srcOrd="0" destOrd="0" presId="urn:microsoft.com/office/officeart/2008/layout/NameandTitleOrganizationalChart"/>
    <dgm:cxn modelId="{C635F7B3-EFB3-4A7E-A95A-26F9FA4B75AB}" type="presOf" srcId="{F58F041C-1BDA-49DC-B0DD-74AACD62EE4C}" destId="{5A712343-96BC-493F-B9CF-E61B3EA27944}" srcOrd="1" destOrd="0" presId="urn:microsoft.com/office/officeart/2008/layout/NameandTitleOrganizationalChart"/>
    <dgm:cxn modelId="{DF8021B6-02C6-401E-A3D6-A4B1AC4BD1C8}" type="presOf" srcId="{7FBAF8FE-5DFD-4032-BB9F-A9784B615039}" destId="{B3F51FE5-6C9E-4DD8-9038-696EC9CE3519}" srcOrd="1" destOrd="0" presId="urn:microsoft.com/office/officeart/2008/layout/NameandTitleOrganizationalChart"/>
    <dgm:cxn modelId="{300AC8C5-36D7-42F4-B1D7-4825C4932764}" type="presOf" srcId="{705AEB2A-57A0-4940-A075-BE3D4DE7D1C2}" destId="{9124FA65-4FC5-4911-88A7-4F2B4BFFAEF5}" srcOrd="0" destOrd="0" presId="urn:microsoft.com/office/officeart/2008/layout/NameandTitleOrganizationalChart"/>
    <dgm:cxn modelId="{161E13C6-3CC0-4669-B2A3-E4DA9BDEEA93}" type="presOf" srcId="{6A5FDE76-71EC-4E43-97D1-1353E9018FE1}" destId="{2FFF7261-DB2B-4FCA-AAE2-FB847C304F29}" srcOrd="0" destOrd="0" presId="urn:microsoft.com/office/officeart/2008/layout/NameandTitleOrganizationalChart"/>
    <dgm:cxn modelId="{96C8D2CC-E1BC-4ADF-B867-FB30A06627BE}" type="presOf" srcId="{1C9634D0-BA71-4711-A5D1-1124475B395D}" destId="{86830897-6F69-416B-BCBE-284ED46CF148}" srcOrd="0" destOrd="0" presId="urn:microsoft.com/office/officeart/2008/layout/NameandTitleOrganizationalChart"/>
    <dgm:cxn modelId="{7035FDD6-DC2E-4DB7-ADD4-3D31E2CFB806}" type="presOf" srcId="{9B4B148C-E9BB-4486-AB04-F914C57800D2}" destId="{D4711E6A-96EB-4E5A-B968-25A5C2FA62C5}" srcOrd="0" destOrd="0" presId="urn:microsoft.com/office/officeart/2008/layout/NameandTitleOrganizationalChart"/>
    <dgm:cxn modelId="{F20DB8D8-672B-4900-822D-1B70E3B40E54}" type="presOf" srcId="{74D52230-89BA-4D32-ADBC-B1F479CAA3AD}" destId="{E031C5F4-1D3F-49F9-A22B-BAEAA4D92E99}" srcOrd="0" destOrd="0" presId="urn:microsoft.com/office/officeart/2008/layout/NameandTitleOrganizationalChart"/>
    <dgm:cxn modelId="{7A2C61DD-A63B-4DBD-A477-76AF1918BEFA}" type="presOf" srcId="{A9351C57-7A47-46C3-99FA-53FE3B005C14}" destId="{E9B9DA2A-4719-4DEF-BF91-CFA263B84086}" srcOrd="0" destOrd="0" presId="urn:microsoft.com/office/officeart/2008/layout/NameandTitleOrganizationalChart"/>
    <dgm:cxn modelId="{71D584EA-598D-4A35-9791-453ADD7CF382}" srcId="{E5B2327D-4EB4-4E2E-8300-61A3A5161105}" destId="{F58F041C-1BDA-49DC-B0DD-74AACD62EE4C}" srcOrd="0" destOrd="0" parTransId="{3D530745-17F3-4D05-B606-C5864806944C}" sibTransId="{43864339-4909-4FCE-B903-419DCD540EC4}"/>
    <dgm:cxn modelId="{25540AF6-D18F-4C2C-B1D1-53D5798A3F39}" type="presOf" srcId="{EFF0C76A-4C92-4521-B7C6-19E2F23B681E}" destId="{8410E875-BA72-4002-BAD6-E69B979C5FDF}" srcOrd="0" destOrd="0" presId="urn:microsoft.com/office/officeart/2008/layout/NameandTitleOrganizationalChart"/>
    <dgm:cxn modelId="{E0BC11F8-0E2A-4C6D-8880-9EE9E4A06F00}" type="presOf" srcId="{19D38569-20C5-48D3-9865-7509737B70C5}" destId="{4F09145C-FA1B-43C8-A823-85CBFA9F9D8F}" srcOrd="0" destOrd="0" presId="urn:microsoft.com/office/officeart/2008/layout/NameandTitleOrganizationalChart"/>
    <dgm:cxn modelId="{B20E14C0-0000-4864-939D-428499BB29A9}" type="presParOf" srcId="{104175C7-FF0C-4C7B-A407-1CFBFEE785A7}" destId="{0BBE7D4A-C1FC-4650-BCBC-789A05676EDA}" srcOrd="0" destOrd="0" presId="urn:microsoft.com/office/officeart/2008/layout/NameandTitleOrganizationalChart"/>
    <dgm:cxn modelId="{84C98C65-6C7B-4B88-A970-26DD8ED65238}" type="presParOf" srcId="{0BBE7D4A-C1FC-4650-BCBC-789A05676EDA}" destId="{E8D2813C-63CF-4A14-834E-DC8E012970DD}" srcOrd="0" destOrd="0" presId="urn:microsoft.com/office/officeart/2008/layout/NameandTitleOrganizationalChart"/>
    <dgm:cxn modelId="{D5D46223-53DB-4590-B219-7EC9D5B81EEE}" type="presParOf" srcId="{E8D2813C-63CF-4A14-834E-DC8E012970DD}" destId="{C73A464A-5553-4F30-B8E7-299B2F72272B}" srcOrd="0" destOrd="0" presId="urn:microsoft.com/office/officeart/2008/layout/NameandTitleOrganizationalChart"/>
    <dgm:cxn modelId="{3671E668-191C-4B48-B000-1521EFE3AB6C}" type="presParOf" srcId="{E8D2813C-63CF-4A14-834E-DC8E012970DD}" destId="{3BC8BC10-B990-4ECA-A468-FB85E8D88CF1}" srcOrd="1" destOrd="0" presId="urn:microsoft.com/office/officeart/2008/layout/NameandTitleOrganizationalChart"/>
    <dgm:cxn modelId="{F6956D59-8BD2-4EAF-9BD8-5A1D8464FCEC}" type="presParOf" srcId="{E8D2813C-63CF-4A14-834E-DC8E012970DD}" destId="{5A712343-96BC-493F-B9CF-E61B3EA27944}" srcOrd="2" destOrd="0" presId="urn:microsoft.com/office/officeart/2008/layout/NameandTitleOrganizationalChart"/>
    <dgm:cxn modelId="{64FBB26E-4887-46BC-8BEA-8FA8E79DD2EC}" type="presParOf" srcId="{0BBE7D4A-C1FC-4650-BCBC-789A05676EDA}" destId="{CD55085D-E63C-41AF-86E1-DD95922C6291}" srcOrd="1" destOrd="0" presId="urn:microsoft.com/office/officeart/2008/layout/NameandTitleOrganizationalChart"/>
    <dgm:cxn modelId="{0C00C7E5-14B2-4282-BE77-1368E84E0FA5}" type="presParOf" srcId="{0BBE7D4A-C1FC-4650-BCBC-789A05676EDA}" destId="{84A33395-3E94-487D-B0E4-E9A69AD7E396}" srcOrd="2" destOrd="0" presId="urn:microsoft.com/office/officeart/2008/layout/NameandTitleOrganizationalChart"/>
    <dgm:cxn modelId="{210F2E26-4D70-4CA3-831B-D6F281C12812}" type="presParOf" srcId="{84A33395-3E94-487D-B0E4-E9A69AD7E396}" destId="{2FFF7261-DB2B-4FCA-AAE2-FB847C304F29}" srcOrd="0" destOrd="0" presId="urn:microsoft.com/office/officeart/2008/layout/NameandTitleOrganizationalChart"/>
    <dgm:cxn modelId="{2C381A48-A370-4CC9-B794-BD70F4EFD4A6}" type="presParOf" srcId="{84A33395-3E94-487D-B0E4-E9A69AD7E396}" destId="{8EF98007-F5ED-4002-A60A-EF3E2099202C}" srcOrd="1" destOrd="0" presId="urn:microsoft.com/office/officeart/2008/layout/NameandTitleOrganizationalChart"/>
    <dgm:cxn modelId="{20947013-5D79-4BFF-AE9C-C18A878D98F3}" type="presParOf" srcId="{8EF98007-F5ED-4002-A60A-EF3E2099202C}" destId="{152D9E14-B15F-47EF-99C8-B46DBEC503E6}" srcOrd="0" destOrd="0" presId="urn:microsoft.com/office/officeart/2008/layout/NameandTitleOrganizationalChart"/>
    <dgm:cxn modelId="{2AFA89C9-7A22-4215-8D8E-434DA6757E8E}" type="presParOf" srcId="{152D9E14-B15F-47EF-99C8-B46DBEC503E6}" destId="{CC4AF2E3-A4B8-4D21-BDAE-374564CC6A88}" srcOrd="0" destOrd="0" presId="urn:microsoft.com/office/officeart/2008/layout/NameandTitleOrganizationalChart"/>
    <dgm:cxn modelId="{A1B3A57D-D92A-4F84-9FC0-9AF4E67C769E}" type="presParOf" srcId="{152D9E14-B15F-47EF-99C8-B46DBEC503E6}" destId="{A4CD2DA9-832D-4BB8-9FC2-63832C2171B9}" srcOrd="1" destOrd="0" presId="urn:microsoft.com/office/officeart/2008/layout/NameandTitleOrganizationalChart"/>
    <dgm:cxn modelId="{2217560B-5E66-461D-8071-75FF5A9B049D}" type="presParOf" srcId="{152D9E14-B15F-47EF-99C8-B46DBEC503E6}" destId="{B657AF4B-6BA1-42CD-B1D4-884B48011FA3}" srcOrd="2" destOrd="0" presId="urn:microsoft.com/office/officeart/2008/layout/NameandTitleOrganizationalChart"/>
    <dgm:cxn modelId="{407EBB6C-9305-4755-A04A-AEE12EF8B6C7}" type="presParOf" srcId="{8EF98007-F5ED-4002-A60A-EF3E2099202C}" destId="{89A0D694-CF37-43F8-966D-2C5EC01A04F2}" srcOrd="1" destOrd="0" presId="urn:microsoft.com/office/officeart/2008/layout/NameandTitleOrganizationalChart"/>
    <dgm:cxn modelId="{676E39B4-2E0A-4636-8348-95D590B80D84}" type="presParOf" srcId="{8EF98007-F5ED-4002-A60A-EF3E2099202C}" destId="{8412CAC1-42CA-4149-AFCF-5E29C01E2A5B}" srcOrd="2" destOrd="0" presId="urn:microsoft.com/office/officeart/2008/layout/NameandTitleOrganizationalChart"/>
    <dgm:cxn modelId="{11E573DD-639F-44A1-ABB4-750ABD01CA3A}" type="presParOf" srcId="{8412CAC1-42CA-4149-AFCF-5E29C01E2A5B}" destId="{D4711E6A-96EB-4E5A-B968-25A5C2FA62C5}" srcOrd="0" destOrd="0" presId="urn:microsoft.com/office/officeart/2008/layout/NameandTitleOrganizationalChart"/>
    <dgm:cxn modelId="{4F0BE731-9119-448D-927E-266D0891B33E}" type="presParOf" srcId="{8412CAC1-42CA-4149-AFCF-5E29C01E2A5B}" destId="{C6E8660C-7B22-4B6F-954B-7D7CAA7907E4}" srcOrd="1" destOrd="0" presId="urn:microsoft.com/office/officeart/2008/layout/NameandTitleOrganizationalChart"/>
    <dgm:cxn modelId="{AB9C130E-3029-462A-9835-2DC5ABD27781}" type="presParOf" srcId="{C6E8660C-7B22-4B6F-954B-7D7CAA7907E4}" destId="{66A32ADC-AC9C-44F8-B041-7074B8F11EC2}" srcOrd="0" destOrd="0" presId="urn:microsoft.com/office/officeart/2008/layout/NameandTitleOrganizationalChart"/>
    <dgm:cxn modelId="{1488738B-67DF-46CF-909D-08FAAC296212}" type="presParOf" srcId="{66A32ADC-AC9C-44F8-B041-7074B8F11EC2}" destId="{69ED23F4-C1F1-4142-AE2A-E0BE5A054E26}" srcOrd="0" destOrd="0" presId="urn:microsoft.com/office/officeart/2008/layout/NameandTitleOrganizationalChart"/>
    <dgm:cxn modelId="{7030BA60-A34A-4BA3-8B1A-73A39DEB9A2C}" type="presParOf" srcId="{66A32ADC-AC9C-44F8-B041-7074B8F11EC2}" destId="{73BB0F21-C341-4613-B707-A2E113A871F0}" srcOrd="1" destOrd="0" presId="urn:microsoft.com/office/officeart/2008/layout/NameandTitleOrganizationalChart"/>
    <dgm:cxn modelId="{EDA3DA51-628D-4171-9AC6-E20530D509FB}" type="presParOf" srcId="{66A32ADC-AC9C-44F8-B041-7074B8F11EC2}" destId="{9CC63E0E-D46A-4430-B805-BDF32077279D}" srcOrd="2" destOrd="0" presId="urn:microsoft.com/office/officeart/2008/layout/NameandTitleOrganizationalChart"/>
    <dgm:cxn modelId="{BCC0341A-BC4E-43FB-87A5-B01DC20AF1C0}" type="presParOf" srcId="{C6E8660C-7B22-4B6F-954B-7D7CAA7907E4}" destId="{B137FB30-F427-472D-B6F7-C48320838B94}" srcOrd="1" destOrd="0" presId="urn:microsoft.com/office/officeart/2008/layout/NameandTitleOrganizationalChart"/>
    <dgm:cxn modelId="{BB0F0351-2F01-4930-8A2C-2F55DBC5D293}" type="presParOf" srcId="{C6E8660C-7B22-4B6F-954B-7D7CAA7907E4}" destId="{4218CD45-2CC6-40C6-A05C-BDB0334EEA59}" srcOrd="2" destOrd="0" presId="urn:microsoft.com/office/officeart/2008/layout/NameandTitleOrganizationalChart"/>
    <dgm:cxn modelId="{00681456-A78F-4477-96C9-17FF94033019}" type="presParOf" srcId="{4218CD45-2CC6-40C6-A05C-BDB0334EEA59}" destId="{4F09145C-FA1B-43C8-A823-85CBFA9F9D8F}" srcOrd="0" destOrd="0" presId="urn:microsoft.com/office/officeart/2008/layout/NameandTitleOrganizationalChart"/>
    <dgm:cxn modelId="{C5A9EA61-FAC9-4FC6-B53E-F45EBC92DBA8}" type="presParOf" srcId="{4218CD45-2CC6-40C6-A05C-BDB0334EEA59}" destId="{1B922742-BA90-4EF0-B82A-1BBC8C25F417}" srcOrd="1" destOrd="0" presId="urn:microsoft.com/office/officeart/2008/layout/NameandTitleOrganizationalChart"/>
    <dgm:cxn modelId="{7EAF151B-6894-44ED-987B-DC639A08DC89}" type="presParOf" srcId="{1B922742-BA90-4EF0-B82A-1BBC8C25F417}" destId="{DC160779-9D8C-4774-980A-C7AB33578AF5}" srcOrd="0" destOrd="0" presId="urn:microsoft.com/office/officeart/2008/layout/NameandTitleOrganizationalChart"/>
    <dgm:cxn modelId="{9ED2C3C2-396C-4D19-90D6-8EF75672C387}" type="presParOf" srcId="{DC160779-9D8C-4774-980A-C7AB33578AF5}" destId="{2DB45C71-8875-4E49-B721-1958C124AE0D}" srcOrd="0" destOrd="0" presId="urn:microsoft.com/office/officeart/2008/layout/NameandTitleOrganizationalChart"/>
    <dgm:cxn modelId="{04793F24-85E3-4EB7-8FBF-FD808C746C19}" type="presParOf" srcId="{DC160779-9D8C-4774-980A-C7AB33578AF5}" destId="{9124FA65-4FC5-4911-88A7-4F2B4BFFAEF5}" srcOrd="1" destOrd="0" presId="urn:microsoft.com/office/officeart/2008/layout/NameandTitleOrganizationalChart"/>
    <dgm:cxn modelId="{2F8E72B6-797B-4495-84F0-FBCD3100CA8D}" type="presParOf" srcId="{DC160779-9D8C-4774-980A-C7AB33578AF5}" destId="{8B419DFD-AE76-4402-891C-E5BD7E17AB49}" srcOrd="2" destOrd="0" presId="urn:microsoft.com/office/officeart/2008/layout/NameandTitleOrganizationalChart"/>
    <dgm:cxn modelId="{14E4516B-D51A-4E0E-B972-90891C187F36}" type="presParOf" srcId="{1B922742-BA90-4EF0-B82A-1BBC8C25F417}" destId="{B3AC710D-6F8A-43B2-886C-5B18A44596E0}" srcOrd="1" destOrd="0" presId="urn:microsoft.com/office/officeart/2008/layout/NameandTitleOrganizationalChart"/>
    <dgm:cxn modelId="{1229B7A2-6936-4173-A334-9FD211BA4A35}" type="presParOf" srcId="{1B922742-BA90-4EF0-B82A-1BBC8C25F417}" destId="{76779A1B-7D5D-4FEE-91F7-104C12F9F57C}" srcOrd="2" destOrd="0" presId="urn:microsoft.com/office/officeart/2008/layout/NameandTitleOrganizationalChart"/>
    <dgm:cxn modelId="{62527E77-A016-4F81-AC77-C0A64BC6E961}" type="presParOf" srcId="{4218CD45-2CC6-40C6-A05C-BDB0334EEA59}" destId="{86830897-6F69-416B-BCBE-284ED46CF148}" srcOrd="2" destOrd="0" presId="urn:microsoft.com/office/officeart/2008/layout/NameandTitleOrganizationalChart"/>
    <dgm:cxn modelId="{8C7D07C8-1836-4234-8914-ED1EB98D453D}" type="presParOf" srcId="{4218CD45-2CC6-40C6-A05C-BDB0334EEA59}" destId="{614E4D37-D734-4FDB-8289-C88FC00D2926}" srcOrd="3" destOrd="0" presId="urn:microsoft.com/office/officeart/2008/layout/NameandTitleOrganizationalChart"/>
    <dgm:cxn modelId="{23768846-E578-4D5D-B209-2D6E2804BDE0}" type="presParOf" srcId="{614E4D37-D734-4FDB-8289-C88FC00D2926}" destId="{AB735199-FE80-44BA-A326-5075F6976394}" srcOrd="0" destOrd="0" presId="urn:microsoft.com/office/officeart/2008/layout/NameandTitleOrganizationalChart"/>
    <dgm:cxn modelId="{0AD96270-EE96-4DD3-A393-2D60CD18200B}" type="presParOf" srcId="{AB735199-FE80-44BA-A326-5075F6976394}" destId="{A74DAA38-A6A2-4CC8-99DE-0ECFF0134555}" srcOrd="0" destOrd="0" presId="urn:microsoft.com/office/officeart/2008/layout/NameandTitleOrganizationalChart"/>
    <dgm:cxn modelId="{1B016B49-2979-4E2E-B3BB-EBDEF916F455}" type="presParOf" srcId="{AB735199-FE80-44BA-A326-5075F6976394}" destId="{8410E875-BA72-4002-BAD6-E69B979C5FDF}" srcOrd="1" destOrd="0" presId="urn:microsoft.com/office/officeart/2008/layout/NameandTitleOrganizationalChart"/>
    <dgm:cxn modelId="{E11EA6DA-2A63-4CAC-A896-FE20F14EAF55}" type="presParOf" srcId="{AB735199-FE80-44BA-A326-5075F6976394}" destId="{18549DD3-67AE-4DC5-9D2D-FC7A459869FA}" srcOrd="2" destOrd="0" presId="urn:microsoft.com/office/officeart/2008/layout/NameandTitleOrganizationalChart"/>
    <dgm:cxn modelId="{65695329-2E45-4695-8731-39397779DDD8}" type="presParOf" srcId="{614E4D37-D734-4FDB-8289-C88FC00D2926}" destId="{317BF57C-9EB0-4228-9833-254251B5F949}" srcOrd="1" destOrd="0" presId="urn:microsoft.com/office/officeart/2008/layout/NameandTitleOrganizationalChart"/>
    <dgm:cxn modelId="{6AE71840-A3E6-46A5-9EF9-F1BDDC4E525A}" type="presParOf" srcId="{614E4D37-D734-4FDB-8289-C88FC00D2926}" destId="{B46F3417-9FD0-4FC8-B2B2-5050675D6AFA}" srcOrd="2" destOrd="0" presId="urn:microsoft.com/office/officeart/2008/layout/NameandTitleOrganizationalChart"/>
    <dgm:cxn modelId="{5104C358-93A3-41E0-998E-6E0C6A7A0FAC}" type="presParOf" srcId="{8412CAC1-42CA-4149-AFCF-5E29C01E2A5B}" destId="{D286AE2F-0BE1-41CC-96F1-C440D093AB31}" srcOrd="2" destOrd="0" presId="urn:microsoft.com/office/officeart/2008/layout/NameandTitleOrganizationalChart"/>
    <dgm:cxn modelId="{88BEDC5C-159B-4B07-9DCD-319C32E58E00}" type="presParOf" srcId="{8412CAC1-42CA-4149-AFCF-5E29C01E2A5B}" destId="{6C0670FD-97AE-493C-AABE-FB45831A8F4D}" srcOrd="3" destOrd="0" presId="urn:microsoft.com/office/officeart/2008/layout/NameandTitleOrganizationalChart"/>
    <dgm:cxn modelId="{CEC2F075-71D2-4FC9-BCE7-2CA3934A7A70}" type="presParOf" srcId="{6C0670FD-97AE-493C-AABE-FB45831A8F4D}" destId="{405E2485-1507-4046-9514-A8879B0F0AF9}" srcOrd="0" destOrd="0" presId="urn:microsoft.com/office/officeart/2008/layout/NameandTitleOrganizationalChart"/>
    <dgm:cxn modelId="{3CCE3BE6-9D3E-452E-805D-A95D88307F4A}" type="presParOf" srcId="{405E2485-1507-4046-9514-A8879B0F0AF9}" destId="{C0CE7285-DA4E-4AFC-8759-26EFABFD0AF0}" srcOrd="0" destOrd="0" presId="urn:microsoft.com/office/officeart/2008/layout/NameandTitleOrganizationalChart"/>
    <dgm:cxn modelId="{533B97CD-CDD6-4456-B300-0FC8FE8A54A6}" type="presParOf" srcId="{405E2485-1507-4046-9514-A8879B0F0AF9}" destId="{E9B9DA2A-4719-4DEF-BF91-CFA263B84086}" srcOrd="1" destOrd="0" presId="urn:microsoft.com/office/officeart/2008/layout/NameandTitleOrganizationalChart"/>
    <dgm:cxn modelId="{EA48F875-9131-4CC7-9CED-301EE30C05FE}" type="presParOf" srcId="{405E2485-1507-4046-9514-A8879B0F0AF9}" destId="{B3F51FE5-6C9E-4DD8-9038-696EC9CE3519}" srcOrd="2" destOrd="0" presId="urn:microsoft.com/office/officeart/2008/layout/NameandTitleOrganizationalChart"/>
    <dgm:cxn modelId="{E2E5D4AF-75C3-4581-8B87-457BB8C9DA6E}" type="presParOf" srcId="{6C0670FD-97AE-493C-AABE-FB45831A8F4D}" destId="{B5CE538E-0CC9-4221-8435-2903E8DFDCE6}" srcOrd="1" destOrd="0" presId="urn:microsoft.com/office/officeart/2008/layout/NameandTitleOrganizationalChart"/>
    <dgm:cxn modelId="{29F0E88A-AEC1-49EA-9218-3B8B52701D1F}" type="presParOf" srcId="{6C0670FD-97AE-493C-AABE-FB45831A8F4D}" destId="{9724046D-71AF-485E-A727-BEC1B1353BEF}" srcOrd="2" destOrd="0" presId="urn:microsoft.com/office/officeart/2008/layout/NameandTitleOrganizationalChart"/>
    <dgm:cxn modelId="{8FE1F74B-8CFB-4F3D-9D65-1EDACFC3F2A6}" type="presParOf" srcId="{9724046D-71AF-485E-A727-BEC1B1353BEF}" destId="{58B9CDB3-EE97-4C5A-BFBA-B92B97E85C81}" srcOrd="0" destOrd="0" presId="urn:microsoft.com/office/officeart/2008/layout/NameandTitleOrganizationalChart"/>
    <dgm:cxn modelId="{53FF6236-1E24-4E2E-BE11-D9BDB609A0B6}" type="presParOf" srcId="{9724046D-71AF-485E-A727-BEC1B1353BEF}" destId="{455703AA-8E5F-4F9C-9B3F-38D75188D10F}" srcOrd="1" destOrd="0" presId="urn:microsoft.com/office/officeart/2008/layout/NameandTitleOrganizationalChart"/>
    <dgm:cxn modelId="{BDB4B2A7-DA30-4A33-BC12-0F3B3DC6899E}" type="presParOf" srcId="{455703AA-8E5F-4F9C-9B3F-38D75188D10F}" destId="{B5C744AA-A63B-4273-BE1E-00B362909917}" srcOrd="0" destOrd="0" presId="urn:microsoft.com/office/officeart/2008/layout/NameandTitleOrganizationalChart"/>
    <dgm:cxn modelId="{321C6C6A-9404-4EF3-BAC1-502F21193DB5}" type="presParOf" srcId="{B5C744AA-A63B-4273-BE1E-00B362909917}" destId="{E031C5F4-1D3F-49F9-A22B-BAEAA4D92E99}" srcOrd="0" destOrd="0" presId="urn:microsoft.com/office/officeart/2008/layout/NameandTitleOrganizationalChart"/>
    <dgm:cxn modelId="{FE9FCF46-96F6-451A-B07D-90D27E72E00B}" type="presParOf" srcId="{B5C744AA-A63B-4273-BE1E-00B362909917}" destId="{BB0E3D53-D784-45CF-8B36-9CC50DC535DF}" srcOrd="1" destOrd="0" presId="urn:microsoft.com/office/officeart/2008/layout/NameandTitleOrganizationalChart"/>
    <dgm:cxn modelId="{A5ABCBA5-2FEC-437C-915C-EFA02A11A8BD}" type="presParOf" srcId="{B5C744AA-A63B-4273-BE1E-00B362909917}" destId="{1C4DBF5B-9B1A-409D-9088-DF52616F7251}" srcOrd="2" destOrd="0" presId="urn:microsoft.com/office/officeart/2008/layout/NameandTitleOrganizationalChart"/>
    <dgm:cxn modelId="{9C404E18-8A03-4DAB-B336-ECF5382DE7FC}" type="presParOf" srcId="{455703AA-8E5F-4F9C-9B3F-38D75188D10F}" destId="{99C2AF6B-0497-43DF-8972-1B7A5EBB587E}" srcOrd="1" destOrd="0" presId="urn:microsoft.com/office/officeart/2008/layout/NameandTitleOrganizationalChart"/>
    <dgm:cxn modelId="{65118B4C-FB0B-4CDB-AF2C-088C3DBD4F71}" type="presParOf" srcId="{455703AA-8E5F-4F9C-9B3F-38D75188D10F}" destId="{9E18468F-6FC8-4D31-90FD-A86E7C96A836}" srcOrd="2" destOrd="0" presId="urn:microsoft.com/office/officeart/2008/layout/NameandTitleOrganizationalChart"/>
    <dgm:cxn modelId="{89F67E76-6FEC-4763-B9EA-4D5F03E7AE83}" type="presParOf" srcId="{9724046D-71AF-485E-A727-BEC1B1353BEF}" destId="{B364B2D8-C885-4B74-89C1-63B05691B009}" srcOrd="2" destOrd="0" presId="urn:microsoft.com/office/officeart/2008/layout/NameandTitleOrganizationalChart"/>
    <dgm:cxn modelId="{1BA89937-6AE9-4929-BF5F-10BF134CD49B}" type="presParOf" srcId="{9724046D-71AF-485E-A727-BEC1B1353BEF}" destId="{3684822A-FA80-4A91-A37A-4D2F73E0C3F0}" srcOrd="3" destOrd="0" presId="urn:microsoft.com/office/officeart/2008/layout/NameandTitleOrganizationalChart"/>
    <dgm:cxn modelId="{CCEA5379-0ACE-45C1-9FC6-D36E0EDABE2F}" type="presParOf" srcId="{3684822A-FA80-4A91-A37A-4D2F73E0C3F0}" destId="{2822FB77-3A45-4799-9411-53293397B65C}" srcOrd="0" destOrd="0" presId="urn:microsoft.com/office/officeart/2008/layout/NameandTitleOrganizationalChart"/>
    <dgm:cxn modelId="{71B139F1-0C89-4C9C-B9B6-F61AEB5E1E77}" type="presParOf" srcId="{2822FB77-3A45-4799-9411-53293397B65C}" destId="{4299797B-0539-405D-A047-FE023FBC7371}" srcOrd="0" destOrd="0" presId="urn:microsoft.com/office/officeart/2008/layout/NameandTitleOrganizationalChart"/>
    <dgm:cxn modelId="{53B0F75E-850A-4302-8964-F44FB95E1DEA}" type="presParOf" srcId="{2822FB77-3A45-4799-9411-53293397B65C}" destId="{97800FEB-434B-4D81-AC12-7FDB83B73F84}" srcOrd="1" destOrd="0" presId="urn:microsoft.com/office/officeart/2008/layout/NameandTitleOrganizationalChart"/>
    <dgm:cxn modelId="{48090756-32C8-4FC4-9E2D-D906FD71F81B}" type="presParOf" srcId="{2822FB77-3A45-4799-9411-53293397B65C}" destId="{37386ECB-D4F4-47AE-AE17-1244C5C2926B}" srcOrd="2" destOrd="0" presId="urn:microsoft.com/office/officeart/2008/layout/NameandTitleOrganizationalChart"/>
    <dgm:cxn modelId="{EF9D680C-96AD-4F72-95E9-4A40D4FFDBB9}" type="presParOf" srcId="{3684822A-FA80-4A91-A37A-4D2F73E0C3F0}" destId="{DB625CF0-3539-4C2D-8BFE-474281B50C7D}" srcOrd="1" destOrd="0" presId="urn:microsoft.com/office/officeart/2008/layout/NameandTitleOrganizationalChart"/>
    <dgm:cxn modelId="{FA58A778-4587-45F6-B7F8-72149E10E1D3}" type="presParOf" srcId="{3684822A-FA80-4A91-A37A-4D2F73E0C3F0}" destId="{CC315170-D407-44CA-9E74-895CAD08D4C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4B2D8-C885-4B74-89C1-63B05691B009}">
      <dsp:nvSpPr>
        <dsp:cNvPr id="0" name=""/>
        <dsp:cNvSpPr/>
      </dsp:nvSpPr>
      <dsp:spPr>
        <a:xfrm>
          <a:off x="5162793" y="3447951"/>
          <a:ext cx="218194" cy="735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080"/>
              </a:lnTo>
              <a:lnTo>
                <a:pt x="218194" y="73508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9CDB3-EE97-4C5A-BFBA-B92B97E85C81}">
      <dsp:nvSpPr>
        <dsp:cNvPr id="0" name=""/>
        <dsp:cNvSpPr/>
      </dsp:nvSpPr>
      <dsp:spPr>
        <a:xfrm>
          <a:off x="4930624" y="3447951"/>
          <a:ext cx="232168" cy="735080"/>
        </a:xfrm>
        <a:custGeom>
          <a:avLst/>
          <a:gdLst/>
          <a:ahLst/>
          <a:cxnLst/>
          <a:rect l="0" t="0" r="0" b="0"/>
          <a:pathLst>
            <a:path>
              <a:moveTo>
                <a:pt x="232168" y="0"/>
              </a:moveTo>
              <a:lnTo>
                <a:pt x="232168" y="735080"/>
              </a:lnTo>
              <a:lnTo>
                <a:pt x="0" y="73508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6AE2F-0BE1-41CC-96F1-C440D093AB31}">
      <dsp:nvSpPr>
        <dsp:cNvPr id="0" name=""/>
        <dsp:cNvSpPr/>
      </dsp:nvSpPr>
      <dsp:spPr>
        <a:xfrm>
          <a:off x="3387127" y="2370441"/>
          <a:ext cx="1116507" cy="736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227"/>
              </a:lnTo>
              <a:lnTo>
                <a:pt x="1116507" y="73622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30897-6F69-416B-BCBE-284ED46CF148}">
      <dsp:nvSpPr>
        <dsp:cNvPr id="0" name=""/>
        <dsp:cNvSpPr/>
      </dsp:nvSpPr>
      <dsp:spPr>
        <a:xfrm>
          <a:off x="1618449" y="3447378"/>
          <a:ext cx="225181" cy="73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654"/>
              </a:lnTo>
              <a:lnTo>
                <a:pt x="225181" y="7356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9145C-FA1B-43C8-A823-85CBFA9F9D8F}">
      <dsp:nvSpPr>
        <dsp:cNvPr id="0" name=""/>
        <dsp:cNvSpPr/>
      </dsp:nvSpPr>
      <dsp:spPr>
        <a:xfrm>
          <a:off x="1393267" y="3447378"/>
          <a:ext cx="225181" cy="735654"/>
        </a:xfrm>
        <a:custGeom>
          <a:avLst/>
          <a:gdLst/>
          <a:ahLst/>
          <a:cxnLst/>
          <a:rect l="0" t="0" r="0" b="0"/>
          <a:pathLst>
            <a:path>
              <a:moveTo>
                <a:pt x="225181" y="0"/>
              </a:moveTo>
              <a:lnTo>
                <a:pt x="225181" y="735654"/>
              </a:lnTo>
              <a:lnTo>
                <a:pt x="0" y="7356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11E6A-96EB-4E5A-B968-25A5C2FA62C5}">
      <dsp:nvSpPr>
        <dsp:cNvPr id="0" name=""/>
        <dsp:cNvSpPr/>
      </dsp:nvSpPr>
      <dsp:spPr>
        <a:xfrm>
          <a:off x="2277607" y="2370441"/>
          <a:ext cx="1109520" cy="735654"/>
        </a:xfrm>
        <a:custGeom>
          <a:avLst/>
          <a:gdLst/>
          <a:ahLst/>
          <a:cxnLst/>
          <a:rect l="0" t="0" r="0" b="0"/>
          <a:pathLst>
            <a:path>
              <a:moveTo>
                <a:pt x="1109520" y="0"/>
              </a:moveTo>
              <a:lnTo>
                <a:pt x="1109520" y="735654"/>
              </a:lnTo>
              <a:lnTo>
                <a:pt x="0" y="7356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F7261-DB2B-4FCA-AAE2-FB847C304F29}">
      <dsp:nvSpPr>
        <dsp:cNvPr id="0" name=""/>
        <dsp:cNvSpPr/>
      </dsp:nvSpPr>
      <dsp:spPr>
        <a:xfrm>
          <a:off x="4046285" y="1293504"/>
          <a:ext cx="2878198" cy="735654"/>
        </a:xfrm>
        <a:custGeom>
          <a:avLst/>
          <a:gdLst/>
          <a:ahLst/>
          <a:cxnLst/>
          <a:rect l="0" t="0" r="0" b="0"/>
          <a:pathLst>
            <a:path>
              <a:moveTo>
                <a:pt x="2878198" y="0"/>
              </a:moveTo>
              <a:lnTo>
                <a:pt x="2878198" y="735654"/>
              </a:lnTo>
              <a:lnTo>
                <a:pt x="0" y="7356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A464A-5553-4F30-B8E7-299B2F72272B}">
      <dsp:nvSpPr>
        <dsp:cNvPr id="0" name=""/>
        <dsp:cNvSpPr/>
      </dsp:nvSpPr>
      <dsp:spPr>
        <a:xfrm>
          <a:off x="6265326" y="610938"/>
          <a:ext cx="1318316" cy="682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63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Coördinatie</a:t>
          </a:r>
        </a:p>
      </dsp:txBody>
      <dsp:txXfrm>
        <a:off x="6265326" y="610938"/>
        <a:ext cx="1318316" cy="682565"/>
      </dsp:txXfrm>
    </dsp:sp>
    <dsp:sp modelId="{3BC8BC10-B990-4ECA-A468-FB85E8D88CF1}">
      <dsp:nvSpPr>
        <dsp:cNvPr id="0" name=""/>
        <dsp:cNvSpPr/>
      </dsp:nvSpPr>
      <dsp:spPr>
        <a:xfrm>
          <a:off x="6528989" y="1141823"/>
          <a:ext cx="1186484" cy="227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Directie en adviesraad</a:t>
          </a:r>
        </a:p>
      </dsp:txBody>
      <dsp:txXfrm>
        <a:off x="6528989" y="1141823"/>
        <a:ext cx="1186484" cy="227521"/>
      </dsp:txXfrm>
    </dsp:sp>
    <dsp:sp modelId="{CC4AF2E3-A4B8-4D21-BDAE-374564CC6A88}">
      <dsp:nvSpPr>
        <dsp:cNvPr id="0" name=""/>
        <dsp:cNvSpPr/>
      </dsp:nvSpPr>
      <dsp:spPr>
        <a:xfrm>
          <a:off x="2727969" y="1687875"/>
          <a:ext cx="1318316" cy="682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63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SMOG experten</a:t>
          </a:r>
        </a:p>
      </dsp:txBody>
      <dsp:txXfrm>
        <a:off x="2727969" y="1687875"/>
        <a:ext cx="1318316" cy="682565"/>
      </dsp:txXfrm>
    </dsp:sp>
    <dsp:sp modelId="{A4CD2DA9-832D-4BB8-9FC2-63832C2171B9}">
      <dsp:nvSpPr>
        <dsp:cNvPr id="0" name=""/>
        <dsp:cNvSpPr/>
      </dsp:nvSpPr>
      <dsp:spPr>
        <a:xfrm>
          <a:off x="3003936" y="2261538"/>
          <a:ext cx="1186484" cy="227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00" kern="1200" dirty="0"/>
            <a:t>Professionals </a:t>
          </a:r>
        </a:p>
        <a:p>
          <a:pPr marL="0" lvl="0" indent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00" kern="1200" dirty="0"/>
            <a:t>die les geven en onderzoek doen</a:t>
          </a:r>
        </a:p>
      </dsp:txBody>
      <dsp:txXfrm>
        <a:off x="3003936" y="2261538"/>
        <a:ext cx="1186484" cy="227521"/>
      </dsp:txXfrm>
    </dsp:sp>
    <dsp:sp modelId="{69ED23F4-C1F1-4142-AE2A-E0BE5A054E26}">
      <dsp:nvSpPr>
        <dsp:cNvPr id="0" name=""/>
        <dsp:cNvSpPr/>
      </dsp:nvSpPr>
      <dsp:spPr>
        <a:xfrm>
          <a:off x="959290" y="2764812"/>
          <a:ext cx="1318316" cy="682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63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SMOG ambassadeurs</a:t>
          </a:r>
        </a:p>
      </dsp:txBody>
      <dsp:txXfrm>
        <a:off x="959290" y="2764812"/>
        <a:ext cx="1318316" cy="682565"/>
      </dsp:txXfrm>
    </dsp:sp>
    <dsp:sp modelId="{73BB0F21-C341-4613-B707-A2E113A871F0}">
      <dsp:nvSpPr>
        <dsp:cNvPr id="0" name=""/>
        <dsp:cNvSpPr/>
      </dsp:nvSpPr>
      <dsp:spPr>
        <a:xfrm>
          <a:off x="1222954" y="3295697"/>
          <a:ext cx="1186484" cy="227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00" kern="1200" dirty="0"/>
            <a:t>SMOG-gebruikers die getuigen over SMOG en </a:t>
          </a:r>
          <a:r>
            <a:rPr lang="nl-BE" sz="600" kern="1200" dirty="0" err="1"/>
            <a:t>community’s</a:t>
          </a:r>
          <a:r>
            <a:rPr lang="nl-BE" sz="600" kern="1200" dirty="0"/>
            <a:t> vormen</a:t>
          </a:r>
        </a:p>
      </dsp:txBody>
      <dsp:txXfrm>
        <a:off x="1222954" y="3295697"/>
        <a:ext cx="1186484" cy="227521"/>
      </dsp:txXfrm>
    </dsp:sp>
    <dsp:sp modelId="{2DB45C71-8875-4E49-B721-1958C124AE0D}">
      <dsp:nvSpPr>
        <dsp:cNvPr id="0" name=""/>
        <dsp:cNvSpPr/>
      </dsp:nvSpPr>
      <dsp:spPr>
        <a:xfrm>
          <a:off x="74951" y="3841749"/>
          <a:ext cx="1318316" cy="682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63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SMOG      antennes</a:t>
          </a:r>
        </a:p>
      </dsp:txBody>
      <dsp:txXfrm>
        <a:off x="74951" y="3841749"/>
        <a:ext cx="1318316" cy="682565"/>
      </dsp:txXfrm>
    </dsp:sp>
    <dsp:sp modelId="{9124FA65-4FC5-4911-88A7-4F2B4BFFAEF5}">
      <dsp:nvSpPr>
        <dsp:cNvPr id="0" name=""/>
        <dsp:cNvSpPr/>
      </dsp:nvSpPr>
      <dsp:spPr>
        <a:xfrm>
          <a:off x="338614" y="4372634"/>
          <a:ext cx="1186484" cy="227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 dirty="0"/>
            <a:t>Lokaal aanspreekpunt voor  SMOG-gebruikers </a:t>
          </a:r>
        </a:p>
      </dsp:txBody>
      <dsp:txXfrm>
        <a:off x="338614" y="4372634"/>
        <a:ext cx="1186484" cy="227521"/>
      </dsp:txXfrm>
    </dsp:sp>
    <dsp:sp modelId="{A74DAA38-A6A2-4CC8-99DE-0ECFF0134555}">
      <dsp:nvSpPr>
        <dsp:cNvPr id="0" name=""/>
        <dsp:cNvSpPr/>
      </dsp:nvSpPr>
      <dsp:spPr>
        <a:xfrm>
          <a:off x="1843630" y="3841749"/>
          <a:ext cx="1318316" cy="682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63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SMOG community</a:t>
          </a:r>
        </a:p>
      </dsp:txBody>
      <dsp:txXfrm>
        <a:off x="1843630" y="3841749"/>
        <a:ext cx="1318316" cy="682565"/>
      </dsp:txXfrm>
    </dsp:sp>
    <dsp:sp modelId="{8410E875-BA72-4002-BAD6-E69B979C5FDF}">
      <dsp:nvSpPr>
        <dsp:cNvPr id="0" name=""/>
        <dsp:cNvSpPr/>
      </dsp:nvSpPr>
      <dsp:spPr>
        <a:xfrm>
          <a:off x="2107293" y="4372634"/>
          <a:ext cx="1186484" cy="227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 dirty="0"/>
            <a:t>Lokale gemengde groepen SMOG-gebruikers</a:t>
          </a:r>
        </a:p>
      </dsp:txBody>
      <dsp:txXfrm>
        <a:off x="2107293" y="4372634"/>
        <a:ext cx="1186484" cy="227521"/>
      </dsp:txXfrm>
    </dsp:sp>
    <dsp:sp modelId="{C0CE7285-DA4E-4AFC-8759-26EFABFD0AF0}">
      <dsp:nvSpPr>
        <dsp:cNvPr id="0" name=""/>
        <dsp:cNvSpPr/>
      </dsp:nvSpPr>
      <dsp:spPr>
        <a:xfrm>
          <a:off x="4503635" y="2765386"/>
          <a:ext cx="1318316" cy="682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63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SMOG   Onderzoek</a:t>
          </a:r>
        </a:p>
      </dsp:txBody>
      <dsp:txXfrm>
        <a:off x="4503635" y="2765386"/>
        <a:ext cx="1318316" cy="682565"/>
      </dsp:txXfrm>
    </dsp:sp>
    <dsp:sp modelId="{E9B9DA2A-4719-4DEF-BF91-CFA263B84086}">
      <dsp:nvSpPr>
        <dsp:cNvPr id="0" name=""/>
        <dsp:cNvSpPr/>
      </dsp:nvSpPr>
      <dsp:spPr>
        <a:xfrm>
          <a:off x="4815969" y="3290289"/>
          <a:ext cx="1186484" cy="227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00" kern="1200" dirty="0"/>
            <a:t>Academisch onderzoek </a:t>
          </a:r>
          <a:r>
            <a:rPr lang="nl-BE" sz="600" kern="1200" dirty="0" err="1"/>
            <a:t>ism</a:t>
          </a:r>
          <a:r>
            <a:rPr lang="nl-BE" sz="600" kern="1200" dirty="0"/>
            <a:t> Universiteiten  en Hogescholen  </a:t>
          </a:r>
        </a:p>
      </dsp:txBody>
      <dsp:txXfrm>
        <a:off x="4815969" y="3290289"/>
        <a:ext cx="1186484" cy="227521"/>
      </dsp:txXfrm>
    </dsp:sp>
    <dsp:sp modelId="{E031C5F4-1D3F-49F9-A22B-BAEAA4D92E99}">
      <dsp:nvSpPr>
        <dsp:cNvPr id="0" name=""/>
        <dsp:cNvSpPr/>
      </dsp:nvSpPr>
      <dsp:spPr>
        <a:xfrm>
          <a:off x="3612308" y="3841749"/>
          <a:ext cx="1318316" cy="682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63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SMOG Proeftuinen</a:t>
          </a:r>
        </a:p>
      </dsp:txBody>
      <dsp:txXfrm>
        <a:off x="3612308" y="3841749"/>
        <a:ext cx="1318316" cy="682565"/>
      </dsp:txXfrm>
    </dsp:sp>
    <dsp:sp modelId="{BB0E3D53-D784-45CF-8B36-9CC50DC535DF}">
      <dsp:nvSpPr>
        <dsp:cNvPr id="0" name=""/>
        <dsp:cNvSpPr/>
      </dsp:nvSpPr>
      <dsp:spPr>
        <a:xfrm>
          <a:off x="3875971" y="4372634"/>
          <a:ext cx="1186484" cy="227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 dirty="0"/>
            <a:t>Smog uitproberen met nieuwe doelgroepen</a:t>
          </a:r>
        </a:p>
      </dsp:txBody>
      <dsp:txXfrm>
        <a:off x="3875971" y="4372634"/>
        <a:ext cx="1186484" cy="227521"/>
      </dsp:txXfrm>
    </dsp:sp>
    <dsp:sp modelId="{4299797B-0539-405D-A047-FE023FBC7371}">
      <dsp:nvSpPr>
        <dsp:cNvPr id="0" name=""/>
        <dsp:cNvSpPr/>
      </dsp:nvSpPr>
      <dsp:spPr>
        <a:xfrm>
          <a:off x="5380987" y="3841749"/>
          <a:ext cx="1318316" cy="682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63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SMOG Technologische Innovatie</a:t>
          </a:r>
        </a:p>
      </dsp:txBody>
      <dsp:txXfrm>
        <a:off x="5380987" y="3841749"/>
        <a:ext cx="1318316" cy="682565"/>
      </dsp:txXfrm>
    </dsp:sp>
    <dsp:sp modelId="{97800FEB-434B-4D81-AC12-7FDB83B73F84}">
      <dsp:nvSpPr>
        <dsp:cNvPr id="0" name=""/>
        <dsp:cNvSpPr/>
      </dsp:nvSpPr>
      <dsp:spPr>
        <a:xfrm>
          <a:off x="5644650" y="4372634"/>
          <a:ext cx="1186484" cy="227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 dirty="0"/>
            <a:t>AI, VR, </a:t>
          </a:r>
          <a:r>
            <a:rPr lang="nl-BE" sz="700" kern="1200" dirty="0" err="1"/>
            <a:t>App’s</a:t>
          </a:r>
          <a:r>
            <a:rPr lang="nl-BE" sz="700" kern="1200" dirty="0"/>
            <a:t>, Gaming, etc. </a:t>
          </a:r>
        </a:p>
      </dsp:txBody>
      <dsp:txXfrm>
        <a:off x="5644650" y="4372634"/>
        <a:ext cx="1186484" cy="227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50B5-5C55-478A-BACB-8E014D43E04B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B9B24-D803-475A-AA60-46336D2A9A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100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F332B-1DCA-C9BF-A219-95C1D7102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D40346-9DFC-0E06-0760-7EB8C217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C96C79-2035-B6C6-A8E8-33D5FE43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41EF1D-FC10-D813-1B7F-95F8163F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FD30B0-158E-5753-0E95-6C8F5BCE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414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06DAA-F629-832E-266C-31144E92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5FFCA6-661F-D541-CE6B-F739A4D97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370BA0-79F3-DBA7-01ED-E37D8F92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2099B7-CE86-8F69-865C-CFA75AB2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4E26C8-6FBD-4835-C112-E5901CA3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604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D64447D-EFBA-EEEF-5790-0DF37A599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5AA5E0-3F5B-1A85-8513-E32A10C5D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65169B-6992-808F-9E6C-673DFC56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BC5656-3547-6DDC-C1C7-1D2EB33F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89796F-0CF7-61A2-669C-DF69176D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889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5A2BD-583D-4785-1E72-AF778010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2E0B32-B3AF-B0A5-2EA9-04735141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D7F76F-ABDD-017D-450D-20471386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62E8FA-860F-C192-9DE5-0391AFF4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F72E8C-7E9C-68FA-7DB9-A16B54B9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848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E78B9-8DE8-6F2A-D068-2FFD1D87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06D569-DEEF-1679-2AA4-FCD64DAC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53763B-64C4-0AAD-26F8-82CD9995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1003AC-7BDB-143B-C78E-8C29F538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53DC2D-225A-8504-F825-EE16C9BB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940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05560-37E0-828E-1260-51AD4CE6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EF1DF3-4543-530A-1F37-EFB3B8409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BAEAEB-7CE8-DC05-2FBD-6BE0957B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941222-9BF3-BF21-A1D6-311F7094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AAC48B-8D68-8BBF-E4FA-3B2117BE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A6F656-96A7-91AC-B979-0A9C66F2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971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5C91F-1190-B4FE-AC07-5CEA5DB9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1D8EDA-AFD1-5EDC-795D-E2D8C22D0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080CE4-808C-A8DF-F977-467E31E08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D9FB71-BDD2-8790-BB61-A30BF7E37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DD93713-5027-49CD-4F1D-59E36C3A0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B662067-0A3B-5CC5-C084-282F9EA3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2A393DB-84CA-BD57-EE0A-E2F4E9FD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635EDB-D35D-D9FB-E641-67E99676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352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9AFBC-6FDB-5F46-06D9-99F62FB8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50EB80D-D123-DF9C-FE2F-F5225065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53DAB2-A5CA-AE34-8835-BB5A77AA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521677-8435-3C21-C3BC-02E86543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119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8EB8035-A9FE-CCD0-ED53-34A5D9DA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0ABF270-7FF2-D957-4874-51151DA6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FEA109-8C64-D39E-82F9-781C4659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62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2F35F-AECF-8B26-73B8-718CF752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752C95-6C77-DF03-970B-C45E9975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14E8F2-9946-9193-9E1A-62B63DEB0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E3B27C-08BE-7E95-7466-3E520AF1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7B34C3-FDB7-DF81-F15D-5E0D59C6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9824F-ECC8-F1AA-0FFC-8A740EE9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541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FB9B0-5312-A6E5-208E-FEF21D23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40DC90-F435-3FE3-1BD8-3F67E6584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64B8CB-FA4D-2BCD-F1D6-CA5A0007F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558D3E-D56D-413E-2DC4-C87B9CA0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6D0038-FACA-1C4D-A616-B0D54571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3A9EB8-80DF-140A-4F16-214E55BB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042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285276-0D66-81FE-26EA-29D11BE1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BDA3FC-1AF9-285A-609B-59761BB9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B3F2A7-9A6B-9292-9F33-06D10611D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3F7960-9E33-4376-BFF6-3DC51E693A5F}" type="datetimeFigureOut">
              <a:rPr lang="nl-BE" smtClean="0"/>
              <a:t>10/02/2025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FF5352-78F3-BC3B-15DC-27BE17A47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4A9C39-E8D0-8EFE-E2FC-AC31EB51C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70222E-1313-4ABF-8200-1D19300B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884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g.vlaander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mailto:info@smog.vlaander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DE72703-C545-4D17-4F62-C90A0F344FDF}"/>
              </a:ext>
            </a:extLst>
          </p:cNvPr>
          <p:cNvSpPr txBox="1"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97C699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35BB29-88AE-AB44-0838-F10D76DE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7" y="502931"/>
            <a:ext cx="4561490" cy="99212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E285120-9E8B-9FFD-C4E5-AE993DCD7A8B}"/>
              </a:ext>
            </a:extLst>
          </p:cNvPr>
          <p:cNvSpPr txBox="1"/>
          <p:nvPr/>
        </p:nvSpPr>
        <p:spPr>
          <a:xfrm>
            <a:off x="811838" y="2340078"/>
            <a:ext cx="108393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2800" b="1" dirty="0"/>
              <a:t>Welkom</a:t>
            </a:r>
          </a:p>
          <a:p>
            <a:pPr lvl="1">
              <a:lnSpc>
                <a:spcPct val="150000"/>
              </a:lnSpc>
            </a:pPr>
            <a:r>
              <a:rPr lang="nl-BE" sz="2800" dirty="0"/>
              <a:t>Pieter </a:t>
            </a:r>
            <a:r>
              <a:rPr lang="nl-BE" sz="2800" dirty="0" err="1"/>
              <a:t>Wieers</a:t>
            </a:r>
            <a:r>
              <a:rPr lang="nl-BE" sz="2800" dirty="0"/>
              <a:t>, directeur van gezin en Handicap en SMOG &amp; CO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Ergotherapeut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Master in de Public </a:t>
            </a:r>
            <a:r>
              <a:rPr lang="nl-BE" sz="2800" dirty="0" err="1"/>
              <a:t>Governance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</a:t>
            </a:r>
            <a:r>
              <a:rPr lang="nl-BE" sz="2800" dirty="0" err="1"/>
              <a:t>Leadership</a:t>
            </a:r>
            <a:endParaRPr lang="nl-BE" sz="2800" dirty="0"/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Gehuwd en vader van 2 volwassen zonen (18 en 21 jaar)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pic>
        <p:nvPicPr>
          <p:cNvPr id="4" name="Afbeelding 3" descr="Afbeelding met kleding, persoon, Menselijk gezicht, glimlach&#10;&#10;Automatisch gegenereerde beschrijving">
            <a:extLst>
              <a:ext uri="{FF2B5EF4-FFF2-40B4-BE49-F238E27FC236}">
                <a16:creationId xmlns:a16="http://schemas.microsoft.com/office/drawing/2014/main" id="{8EF4EFFD-CFA3-D0DB-7184-331755400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65" y="518574"/>
            <a:ext cx="2686818" cy="18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2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DE72703-C545-4D17-4F62-C90A0F344FDF}"/>
              </a:ext>
            </a:extLst>
          </p:cNvPr>
          <p:cNvSpPr txBox="1"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97C699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35BB29-88AE-AB44-0838-F10D76DE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7" y="502931"/>
            <a:ext cx="4561490" cy="99212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E285120-9E8B-9FFD-C4E5-AE993DCD7A8B}"/>
              </a:ext>
            </a:extLst>
          </p:cNvPr>
          <p:cNvSpPr txBox="1"/>
          <p:nvPr/>
        </p:nvSpPr>
        <p:spPr>
          <a:xfrm>
            <a:off x="644693" y="1511874"/>
            <a:ext cx="108393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2800" b="1" dirty="0"/>
              <a:t>Wil je helpen?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Samen een proeftuin oprichten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Stuur ons jullie ideeën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Word ambassadeur</a:t>
            </a:r>
          </a:p>
          <a:p>
            <a:pPr lvl="1">
              <a:lnSpc>
                <a:spcPct val="150000"/>
              </a:lnSpc>
            </a:pPr>
            <a:endParaRPr lang="nl-BE" sz="2800" dirty="0"/>
          </a:p>
          <a:p>
            <a:pPr lvl="1" algn="ctr">
              <a:lnSpc>
                <a:spcPct val="150000"/>
              </a:lnSpc>
            </a:pPr>
            <a:r>
              <a:rPr lang="nl-BE" sz="2800" b="1" dirty="0">
                <a:solidFill>
                  <a:srgbClr val="EE97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www.smog.vlaanderen</a:t>
            </a:r>
            <a:endParaRPr lang="nl-BE" sz="2800" b="1" dirty="0">
              <a:solidFill>
                <a:srgbClr val="EE971C"/>
              </a:solidFill>
            </a:endParaRPr>
          </a:p>
          <a:p>
            <a:pPr lvl="1" algn="ctr">
              <a:lnSpc>
                <a:spcPct val="150000"/>
              </a:lnSpc>
            </a:pPr>
            <a:r>
              <a:rPr lang="nl-BE" sz="2800" b="1" dirty="0" err="1">
                <a:solidFill>
                  <a:srgbClr val="EE97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info@smog.vlaanderen</a:t>
            </a:r>
            <a:endParaRPr lang="nl-BE" sz="2800" b="1" dirty="0">
              <a:solidFill>
                <a:srgbClr val="EE971C"/>
              </a:solidFill>
            </a:endParaRP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pic>
        <p:nvPicPr>
          <p:cNvPr id="4" name="Afbeelding 3" descr="Afbeelding met patroon, plein, pixel&#10;&#10;Automatisch gegenereerde beschrijving">
            <a:extLst>
              <a:ext uri="{FF2B5EF4-FFF2-40B4-BE49-F238E27FC236}">
                <a16:creationId xmlns:a16="http://schemas.microsoft.com/office/drawing/2014/main" id="{D30B0878-EA6A-944C-2FAD-8E70DC2E5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06" y="1887794"/>
            <a:ext cx="2236162" cy="223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2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DE72703-C545-4D17-4F62-C90A0F344FDF}"/>
              </a:ext>
            </a:extLst>
          </p:cNvPr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7C699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2AF1755-3F2B-16DD-3260-23A9E73C2D90}"/>
              </a:ext>
            </a:extLst>
          </p:cNvPr>
          <p:cNvSpPr txBox="1"/>
          <p:nvPr/>
        </p:nvSpPr>
        <p:spPr>
          <a:xfrm>
            <a:off x="4269327" y="1601915"/>
            <a:ext cx="3653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ptos" panose="020B0004020202020204" pitchFamily="34" charset="0"/>
              </a:rPr>
              <a:t>Het verhaal van </a:t>
            </a:r>
          </a:p>
          <a:p>
            <a:pPr algn="ctr"/>
            <a:r>
              <a:rPr lang="nl-NL" sz="2800" b="1" dirty="0">
                <a:latin typeface="Aptos" panose="020B0004020202020204" pitchFamily="34" charset="0"/>
              </a:rPr>
              <a:t>Erwin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43F330-1492-2735-15F5-7600597F2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7" y="502931"/>
            <a:ext cx="4561490" cy="99212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CC17565-DFCD-134E-066A-436A5F26B569}"/>
              </a:ext>
            </a:extLst>
          </p:cNvPr>
          <p:cNvSpPr txBox="1"/>
          <p:nvPr/>
        </p:nvSpPr>
        <p:spPr>
          <a:xfrm>
            <a:off x="8493760" y="414218"/>
            <a:ext cx="338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EE971C"/>
                </a:solidFill>
              </a:rPr>
              <a:t>1. Geschiedenis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A8FE81B-A2B0-04D5-77D5-0111A1A0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317" y="3169920"/>
            <a:ext cx="5328878" cy="293624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162ED37-7068-D70F-272E-19AF8070060B}"/>
              </a:ext>
            </a:extLst>
          </p:cNvPr>
          <p:cNvSpPr txBox="1"/>
          <p:nvPr/>
        </p:nvSpPr>
        <p:spPr>
          <a:xfrm>
            <a:off x="7528560" y="36068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dirty="0"/>
              <a:t>1977 leerling van BUSO </a:t>
            </a:r>
            <a:r>
              <a:rPr lang="nl-BE" dirty="0" err="1"/>
              <a:t>Emiliani</a:t>
            </a:r>
            <a:r>
              <a:rPr lang="nl-BE" dirty="0"/>
              <a:t> in Lokeren </a:t>
            </a:r>
          </a:p>
          <a:p>
            <a:pPr marL="285750" indent="-285750">
              <a:buFontTx/>
              <a:buChar char="-"/>
            </a:pPr>
            <a:r>
              <a:rPr lang="nl-BE" dirty="0"/>
              <a:t>In zijn dossier wordt hij beschreven als “agressieve </a:t>
            </a:r>
            <a:r>
              <a:rPr lang="nl-BE" dirty="0" err="1"/>
              <a:t>mutist</a:t>
            </a:r>
            <a:r>
              <a:rPr lang="nl-BE" dirty="0"/>
              <a:t>”</a:t>
            </a:r>
          </a:p>
          <a:p>
            <a:pPr marL="285750" indent="-285750">
              <a:buFontTx/>
              <a:buChar char="-"/>
            </a:pPr>
            <a:r>
              <a:rPr lang="nl-BE" dirty="0"/>
              <a:t>Er was geen communicatie mogelijk</a:t>
            </a:r>
          </a:p>
          <a:p>
            <a:pPr marL="285750" indent="-285750">
              <a:buFontTx/>
              <a:buChar char="-"/>
            </a:pPr>
            <a:r>
              <a:rPr lang="nl-BE" dirty="0"/>
              <a:t>Veel frustratie</a:t>
            </a:r>
          </a:p>
        </p:txBody>
      </p:sp>
    </p:spTree>
    <p:extLst>
      <p:ext uri="{BB962C8B-B14F-4D97-AF65-F5344CB8AC3E}">
        <p14:creationId xmlns:p14="http://schemas.microsoft.com/office/powerpoint/2010/main" val="297934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01F1A-979F-CAF5-8E78-1AA5421E2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C49771F3-373B-6587-CECD-CF22784A7336}"/>
              </a:ext>
            </a:extLst>
          </p:cNvPr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7C699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712F8D-9E68-D9E1-A2C2-87F3E997456D}"/>
              </a:ext>
            </a:extLst>
          </p:cNvPr>
          <p:cNvSpPr txBox="1"/>
          <p:nvPr/>
        </p:nvSpPr>
        <p:spPr>
          <a:xfrm>
            <a:off x="4269327" y="1601915"/>
            <a:ext cx="3653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ptos" panose="020B0004020202020204" pitchFamily="34" charset="0"/>
              </a:rPr>
              <a:t>Stichters SMOG</a:t>
            </a:r>
          </a:p>
          <a:p>
            <a:pPr algn="ctr"/>
            <a:r>
              <a:rPr lang="nl-NL" sz="2800" b="1" dirty="0">
                <a:latin typeface="Aptos" panose="020B0004020202020204" pitchFamily="34" charset="0"/>
              </a:rPr>
              <a:t>Ontstaan in 1986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D2ECA59-FFCF-FAA7-8EF0-54FF59A5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82" y="3219519"/>
            <a:ext cx="1876836" cy="187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20D6FDB-4A45-4CB0-352D-D203274F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56" y="2556022"/>
            <a:ext cx="1964594" cy="19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AEE9D47-0AC5-7516-40A9-FC36BFF1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556" y="2281102"/>
            <a:ext cx="1876835" cy="187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22BF190-9571-0751-67A4-EDAD1406FA77}"/>
              </a:ext>
            </a:extLst>
          </p:cNvPr>
          <p:cNvSpPr txBox="1"/>
          <p:nvPr/>
        </p:nvSpPr>
        <p:spPr>
          <a:xfrm>
            <a:off x="877860" y="4777633"/>
            <a:ext cx="2556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Louis Smet †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4925D68-D36B-F9C5-90A2-245B208C5E0C}"/>
              </a:ext>
            </a:extLst>
          </p:cNvPr>
          <p:cNvSpPr txBox="1"/>
          <p:nvPr/>
        </p:nvSpPr>
        <p:spPr>
          <a:xfrm>
            <a:off x="5024284" y="5409169"/>
            <a:ext cx="214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Martine Nijs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0466A13-A526-5F23-3F73-5E4E4BC347AC}"/>
              </a:ext>
            </a:extLst>
          </p:cNvPr>
          <p:cNvSpPr txBox="1"/>
          <p:nvPr/>
        </p:nvSpPr>
        <p:spPr>
          <a:xfrm>
            <a:off x="8757754" y="4289783"/>
            <a:ext cx="236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ptos" panose="020B0004020202020204" pitchFamily="34" charset="0"/>
              </a:rPr>
              <a:t>Filip </a:t>
            </a:r>
            <a:r>
              <a:rPr lang="nl-NL" sz="2400" dirty="0" err="1">
                <a:latin typeface="Aptos" panose="020B0004020202020204" pitchFamily="34" charset="0"/>
              </a:rPr>
              <a:t>Loncke</a:t>
            </a:r>
            <a:endParaRPr lang="nl-BE" sz="2400" dirty="0">
              <a:latin typeface="Aptos" panose="020B00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1853094-845D-395C-4104-D6A9F428F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7" y="502931"/>
            <a:ext cx="4561490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6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DE72703-C545-4D17-4F62-C90A0F344FDF}"/>
              </a:ext>
            </a:extLst>
          </p:cNvPr>
          <p:cNvSpPr txBox="1"/>
          <p:nvPr/>
        </p:nvSpPr>
        <p:spPr>
          <a:xfrm>
            <a:off x="-7044" y="1"/>
            <a:ext cx="12192000" cy="6857999"/>
          </a:xfrm>
          <a:prstGeom prst="rect">
            <a:avLst/>
          </a:prstGeom>
          <a:solidFill>
            <a:srgbClr val="97C699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2AF1755-3F2B-16DD-3260-23A9E73C2D90}"/>
              </a:ext>
            </a:extLst>
          </p:cNvPr>
          <p:cNvSpPr txBox="1"/>
          <p:nvPr/>
        </p:nvSpPr>
        <p:spPr>
          <a:xfrm>
            <a:off x="3937819" y="1575228"/>
            <a:ext cx="4316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ptos" panose="020B0004020202020204" pitchFamily="34" charset="0"/>
              </a:rPr>
              <a:t>Overdracht SMOG</a:t>
            </a:r>
          </a:p>
          <a:p>
            <a:pPr algn="ctr"/>
            <a:r>
              <a:rPr lang="nl-NL" sz="2800" b="1" dirty="0">
                <a:latin typeface="Aptos" panose="020B0004020202020204" pitchFamily="34" charset="0"/>
              </a:rPr>
              <a:t>aan Gezin en Handicap</a:t>
            </a:r>
          </a:p>
          <a:p>
            <a:pPr algn="ctr"/>
            <a:r>
              <a:rPr lang="nl-NL" sz="2800" b="1" dirty="0">
                <a:latin typeface="Aptos" panose="020B0004020202020204" pitchFamily="34" charset="0"/>
              </a:rPr>
              <a:t>in 1992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3CE6AA-DC53-CA8E-0123-F21111F4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70545" y="384952"/>
            <a:ext cx="3573581" cy="93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4BB8F71-BE5E-CAFF-508F-BC530734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3192" r="10029" b="6471"/>
          <a:stretch/>
        </p:blipFill>
        <p:spPr bwMode="auto">
          <a:xfrm>
            <a:off x="5122607" y="3597714"/>
            <a:ext cx="1957560" cy="208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F6DD259-2E37-0751-883B-6CCE3A5D215D}"/>
              </a:ext>
            </a:extLst>
          </p:cNvPr>
          <p:cNvSpPr txBox="1"/>
          <p:nvPr/>
        </p:nvSpPr>
        <p:spPr>
          <a:xfrm>
            <a:off x="937510" y="5142137"/>
            <a:ext cx="2556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Lief Vanbael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AA9CD9-17D6-D215-0081-BE00DBCC3917}"/>
              </a:ext>
            </a:extLst>
          </p:cNvPr>
          <p:cNvSpPr txBox="1"/>
          <p:nvPr/>
        </p:nvSpPr>
        <p:spPr>
          <a:xfrm>
            <a:off x="4752076" y="5905466"/>
            <a:ext cx="268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ptos" panose="020B0004020202020204" pitchFamily="34" charset="0"/>
              </a:rPr>
              <a:t>Valerie Verstrynge</a:t>
            </a:r>
            <a:endParaRPr lang="nl-BE" sz="2400" dirty="0">
              <a:latin typeface="Aptos" panose="020B00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43F330-1492-2735-15F5-7600597F2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7" y="502931"/>
            <a:ext cx="4561490" cy="992124"/>
          </a:xfrm>
          <a:prstGeom prst="rect">
            <a:avLst/>
          </a:prstGeom>
        </p:spPr>
      </p:pic>
      <p:pic>
        <p:nvPicPr>
          <p:cNvPr id="12" name="Afbeelding 11" descr="Afbeelding met Menselijk gezicht, glimlach, persoon, huid&#10;&#10;Automatisch gegenereerde beschrijving">
            <a:extLst>
              <a:ext uri="{FF2B5EF4-FFF2-40B4-BE49-F238E27FC236}">
                <a16:creationId xmlns:a16="http://schemas.microsoft.com/office/drawing/2014/main" id="{51F5F70A-7819-FFB3-48C9-EC09CA40A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r="6628" b="7334"/>
          <a:stretch/>
        </p:blipFill>
        <p:spPr>
          <a:xfrm>
            <a:off x="8997516" y="2073756"/>
            <a:ext cx="1957561" cy="229091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C34B4A5-5D72-D4C7-9BA5-E6AEAD38C570}"/>
              </a:ext>
            </a:extLst>
          </p:cNvPr>
          <p:cNvSpPr txBox="1"/>
          <p:nvPr/>
        </p:nvSpPr>
        <p:spPr>
          <a:xfrm>
            <a:off x="8632372" y="4637986"/>
            <a:ext cx="268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ptos" panose="020B0004020202020204" pitchFamily="34" charset="0"/>
              </a:rPr>
              <a:t>Veronique </a:t>
            </a:r>
            <a:r>
              <a:rPr lang="nl-NL" sz="2400" dirty="0" err="1">
                <a:latin typeface="Aptos" panose="020B0004020202020204" pitchFamily="34" charset="0"/>
              </a:rPr>
              <a:t>Lefevre</a:t>
            </a:r>
            <a:endParaRPr lang="nl-BE" sz="2400" dirty="0">
              <a:latin typeface="Aptos" panose="020B0004020202020204" pitchFamily="34" charset="0"/>
            </a:endParaRPr>
          </a:p>
        </p:txBody>
      </p:sp>
      <p:pic>
        <p:nvPicPr>
          <p:cNvPr id="5" name="Afbeelding 4" descr="Afbeelding met Menselijk gezicht, persoon, glimlach, tekst&#10;&#10;Automatisch gegenereerde beschrijving">
            <a:extLst>
              <a:ext uri="{FF2B5EF4-FFF2-40B4-BE49-F238E27FC236}">
                <a16:creationId xmlns:a16="http://schemas.microsoft.com/office/drawing/2014/main" id="{53FB48EA-D933-C65A-AA05-5BF65ABAF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0" t="22040" r="21745" b="10664"/>
          <a:stretch/>
        </p:blipFill>
        <p:spPr>
          <a:xfrm>
            <a:off x="1236922" y="2585884"/>
            <a:ext cx="1957562" cy="229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8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9C212-002B-59B4-85D3-49E92D546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A9507CE-5C80-B89D-1837-7ED6ECB3A5D5}"/>
              </a:ext>
            </a:extLst>
          </p:cNvPr>
          <p:cNvSpPr txBox="1"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97C699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1C6F25-1FCD-7BC1-99F5-CB31EF02A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7" y="502931"/>
            <a:ext cx="4561490" cy="99212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81DD18C-FB3A-7B57-37B1-14F91541375F}"/>
              </a:ext>
            </a:extLst>
          </p:cNvPr>
          <p:cNvSpPr txBox="1"/>
          <p:nvPr/>
        </p:nvSpPr>
        <p:spPr>
          <a:xfrm>
            <a:off x="811838" y="1420434"/>
            <a:ext cx="108393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2800" b="1" dirty="0"/>
              <a:t>Verhalen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/>
              <a:t>Henk en Mathilde – Afasie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/>
              <a:t>Ayaan uit Afghanistan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/>
              <a:t>Dré heeft een Tracheotomie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/>
              <a:t>Ruzie op de speelplaats</a:t>
            </a:r>
          </a:p>
          <a:p>
            <a:pPr lvl="1">
              <a:lnSpc>
                <a:spcPct val="150000"/>
              </a:lnSpc>
            </a:pPr>
            <a:r>
              <a:rPr lang="nl-BE" sz="2800" b="1" dirty="0"/>
              <a:t>Vragen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/>
              <a:t>Meer cursussen, vormingen op maat, nieuwe website, </a:t>
            </a:r>
            <a:r>
              <a:rPr lang="nl-BE" sz="1600" dirty="0" err="1"/>
              <a:t>etc</a:t>
            </a:r>
            <a:endParaRPr lang="nl-BE" sz="16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/>
              <a:t>Kleuterscholen, crèches, ouderen, vluchtelingen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/>
              <a:t>AI-project </a:t>
            </a:r>
            <a:r>
              <a:rPr lang="nl-BE" sz="1600" dirty="0" err="1"/>
              <a:t>ism</a:t>
            </a:r>
            <a:r>
              <a:rPr lang="nl-BE" sz="1600" dirty="0"/>
              <a:t> PXL-Hasselt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/>
              <a:t>Kinderboek van Lotte </a:t>
            </a:r>
            <a:r>
              <a:rPr lang="nl-BE" sz="1600" dirty="0" err="1"/>
              <a:t>Tavernier</a:t>
            </a:r>
            <a:r>
              <a:rPr lang="nl-BE" sz="1600" dirty="0"/>
              <a:t> over SMOG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/>
              <a:t>Sinterklaaslied van </a:t>
            </a:r>
            <a:r>
              <a:rPr lang="nl-BE" sz="1600" dirty="0" err="1"/>
              <a:t>Blizz</a:t>
            </a:r>
            <a:endParaRPr lang="nl-BE" sz="16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/>
              <a:t>Theaterstuk in Turnhout met en voor kinderen met een handicap</a:t>
            </a:r>
          </a:p>
          <a:p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2464357-9A69-5D7A-A0BF-90D714034473}"/>
              </a:ext>
            </a:extLst>
          </p:cNvPr>
          <p:cNvSpPr txBox="1"/>
          <p:nvPr/>
        </p:nvSpPr>
        <p:spPr>
          <a:xfrm>
            <a:off x="7312582" y="414218"/>
            <a:ext cx="456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EE971C"/>
                </a:solidFill>
              </a:rPr>
              <a:t>2. Verhalen en vragen</a:t>
            </a:r>
          </a:p>
        </p:txBody>
      </p:sp>
    </p:spTree>
    <p:extLst>
      <p:ext uri="{BB962C8B-B14F-4D97-AF65-F5344CB8AC3E}">
        <p14:creationId xmlns:p14="http://schemas.microsoft.com/office/powerpoint/2010/main" val="397970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DE72703-C545-4D17-4F62-C90A0F344FDF}"/>
              </a:ext>
            </a:extLst>
          </p:cNvPr>
          <p:cNvSpPr txBox="1"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97C699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35BB29-88AE-AB44-0838-F10D76DE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7" y="502931"/>
            <a:ext cx="4561490" cy="99212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E285120-9E8B-9FFD-C4E5-AE993DCD7A8B}"/>
              </a:ext>
            </a:extLst>
          </p:cNvPr>
          <p:cNvSpPr txBox="1"/>
          <p:nvPr/>
        </p:nvSpPr>
        <p:spPr>
          <a:xfrm>
            <a:off x="811838" y="1931935"/>
            <a:ext cx="1083938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2800" b="1" dirty="0"/>
              <a:t>Nieuwe structuur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Nieuwe vzw werd opgericht op 3 juni 2024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Missie en visie met doelgroepenuitbreiding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Bestuur en adviesraad met 6 nieuwe leden</a:t>
            </a:r>
          </a:p>
          <a:p>
            <a:pPr lvl="1"/>
            <a:endParaRPr lang="nl-BE" sz="2800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93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DE72703-C545-4D17-4F62-C90A0F344FDF}"/>
              </a:ext>
            </a:extLst>
          </p:cNvPr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7C699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35BB29-88AE-AB44-0838-F10D76DE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7" y="502931"/>
            <a:ext cx="4561490" cy="9921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D6C14C8-72AD-370B-645E-AE74D9EEA366}"/>
              </a:ext>
            </a:extLst>
          </p:cNvPr>
          <p:cNvSpPr txBox="1"/>
          <p:nvPr/>
        </p:nvSpPr>
        <p:spPr>
          <a:xfrm>
            <a:off x="4034515" y="1495055"/>
            <a:ext cx="3525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Oprichtingsreceptie </a:t>
            </a:r>
          </a:p>
          <a:p>
            <a:r>
              <a:rPr lang="nl-BE" sz="2800" dirty="0"/>
              <a:t>12 september 2024</a:t>
            </a:r>
          </a:p>
        </p:txBody>
      </p:sp>
      <p:pic>
        <p:nvPicPr>
          <p:cNvPr id="4" name="Afbeelding 3" descr="Afbeelding met kleding, persoon, Menselijk gezicht, glimlach&#10;&#10;Automatisch gegenereerde beschrijving">
            <a:extLst>
              <a:ext uri="{FF2B5EF4-FFF2-40B4-BE49-F238E27FC236}">
                <a16:creationId xmlns:a16="http://schemas.microsoft.com/office/drawing/2014/main" id="{9CA8FA84-684F-AAC5-E4DD-BE2D12D7B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88" y="3775867"/>
            <a:ext cx="2028366" cy="2704488"/>
          </a:xfrm>
          <a:prstGeom prst="rect">
            <a:avLst/>
          </a:prstGeom>
        </p:spPr>
      </p:pic>
      <p:pic>
        <p:nvPicPr>
          <p:cNvPr id="8" name="Afbeelding 7" descr="Afbeelding met kleding, persoon, overdekt, vrouw&#10;&#10;Automatisch gegenereerde beschrijving">
            <a:extLst>
              <a:ext uri="{FF2B5EF4-FFF2-40B4-BE49-F238E27FC236}">
                <a16:creationId xmlns:a16="http://schemas.microsoft.com/office/drawing/2014/main" id="{7875B4EE-B21D-C385-E76E-D98E9D81D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98" y="3422227"/>
            <a:ext cx="4028021" cy="3021016"/>
          </a:xfrm>
          <a:prstGeom prst="rect">
            <a:avLst/>
          </a:prstGeom>
        </p:spPr>
      </p:pic>
      <p:pic>
        <p:nvPicPr>
          <p:cNvPr id="10" name="Afbeelding 9" descr="Afbeelding met persoon, kleding, muur, Menselijk gezicht&#10;&#10;Automatisch gegenereerde beschrijving">
            <a:extLst>
              <a:ext uri="{FF2B5EF4-FFF2-40B4-BE49-F238E27FC236}">
                <a16:creationId xmlns:a16="http://schemas.microsoft.com/office/drawing/2014/main" id="{9DF374FC-2F7D-174D-DFCB-37DDFA778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3705" y="3183842"/>
            <a:ext cx="3767443" cy="2825582"/>
          </a:xfrm>
          <a:prstGeom prst="rect">
            <a:avLst/>
          </a:prstGeom>
        </p:spPr>
      </p:pic>
      <p:pic>
        <p:nvPicPr>
          <p:cNvPr id="12" name="Afbeelding 11" descr="Afbeelding met persoon, kleding, person, tafel&#10;&#10;Automatisch gegenereerde beschrijving">
            <a:extLst>
              <a:ext uri="{FF2B5EF4-FFF2-40B4-BE49-F238E27FC236}">
                <a16:creationId xmlns:a16="http://schemas.microsoft.com/office/drawing/2014/main" id="{B9C6792A-2439-3F56-77EE-294AAA12B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658" y="413970"/>
            <a:ext cx="3325000" cy="2493750"/>
          </a:xfrm>
          <a:prstGeom prst="rect">
            <a:avLst/>
          </a:prstGeom>
        </p:spPr>
      </p:pic>
      <p:pic>
        <p:nvPicPr>
          <p:cNvPr id="14" name="Afbeelding 13" descr="Afbeelding met muziekinstrument, kleding, muziek, persoon&#10;&#10;Automatisch gegenereerde beschrijving">
            <a:extLst>
              <a:ext uri="{FF2B5EF4-FFF2-40B4-BE49-F238E27FC236}">
                <a16:creationId xmlns:a16="http://schemas.microsoft.com/office/drawing/2014/main" id="{9F77D5EA-EAB2-95D2-85F0-942DD2B79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7" y="1628557"/>
            <a:ext cx="2421340" cy="17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C37BD8B-CEE3-5DB1-567A-515411A215E0}"/>
              </a:ext>
            </a:extLst>
          </p:cNvPr>
          <p:cNvSpPr txBox="1">
            <a:spLocks/>
          </p:cNvSpPr>
          <p:nvPr/>
        </p:nvSpPr>
        <p:spPr>
          <a:xfrm>
            <a:off x="636745" y="1533127"/>
            <a:ext cx="1680661" cy="46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/>
              <a:t>Organigram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3241828-8E1E-F7DD-577A-70E76E63F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080362"/>
              </p:ext>
            </p:extLst>
          </p:nvPr>
        </p:nvGraphicFramePr>
        <p:xfrm>
          <a:off x="210410" y="816327"/>
          <a:ext cx="7790426" cy="521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FC7349D4-01B8-E1E6-A0A6-29EE646E6276}"/>
              </a:ext>
            </a:extLst>
          </p:cNvPr>
          <p:cNvSpPr txBox="1"/>
          <p:nvPr/>
        </p:nvSpPr>
        <p:spPr>
          <a:xfrm>
            <a:off x="8365615" y="210254"/>
            <a:ext cx="36159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/>
              <a:t>Algemene vergadering / Adviesraad: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Joris </a:t>
            </a:r>
            <a:r>
              <a:rPr lang="nl-BE" sz="1200" dirty="0" err="1"/>
              <a:t>Toye</a:t>
            </a:r>
            <a:r>
              <a:rPr lang="nl-BE" sz="1200" dirty="0"/>
              <a:t> (financieel expert)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Ellen Rombouts (Prof logopedie KUL)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Valérie Verstrynge (voormalig coördinator SMOG en logopediste) 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Ward </a:t>
            </a:r>
            <a:r>
              <a:rPr lang="nl-BE" sz="1200" dirty="0" err="1"/>
              <a:t>Appeltans</a:t>
            </a:r>
            <a:r>
              <a:rPr lang="nl-BE" sz="1200" dirty="0"/>
              <a:t> (</a:t>
            </a:r>
            <a:r>
              <a:rPr lang="nl-BE" sz="1200" dirty="0" err="1"/>
              <a:t>Smogjemee</a:t>
            </a:r>
            <a:r>
              <a:rPr lang="nl-BE" sz="1200" dirty="0"/>
              <a:t> en </a:t>
            </a:r>
            <a:r>
              <a:rPr lang="nl-BE" sz="1200" dirty="0" err="1"/>
              <a:t>ervaringsdeskunidge</a:t>
            </a:r>
            <a:r>
              <a:rPr lang="nl-BE" sz="1200" dirty="0"/>
              <a:t>)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Katleen Hessels (logopediste en lesgeefster)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Eric </a:t>
            </a:r>
            <a:r>
              <a:rPr lang="nl-BE" sz="1200" dirty="0" err="1"/>
              <a:t>Bauwelinck</a:t>
            </a:r>
            <a:r>
              <a:rPr lang="nl-BE" sz="1200" dirty="0"/>
              <a:t> (CEO </a:t>
            </a:r>
            <a:r>
              <a:rPr lang="nl-BE" sz="1200" dirty="0" err="1"/>
              <a:t>Mastervoice</a:t>
            </a:r>
            <a:r>
              <a:rPr lang="nl-BE" sz="1200" dirty="0"/>
              <a:t>)</a:t>
            </a:r>
          </a:p>
          <a:p>
            <a:pPr marL="171450" indent="-171450">
              <a:buFontTx/>
              <a:buChar char="-"/>
            </a:pPr>
            <a:endParaRPr lang="nl-BE" sz="1200" dirty="0"/>
          </a:p>
          <a:p>
            <a:r>
              <a:rPr lang="nl-BE" sz="1200" b="1" dirty="0"/>
              <a:t>Raad van Bestuur: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Peter Van Spaandonk, Voorzitter (ouder PMH)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Wim en Ingrid Van Molle (ouder en  zus PMH)</a:t>
            </a:r>
          </a:p>
          <a:p>
            <a:pPr marL="171450" indent="-171450">
              <a:buFontTx/>
              <a:buChar char="-"/>
            </a:pPr>
            <a:endParaRPr lang="nl-BE" sz="1200" dirty="0"/>
          </a:p>
          <a:p>
            <a:r>
              <a:rPr lang="nl-BE" sz="1200" b="1" dirty="0"/>
              <a:t>Dagelijks bestuur: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Pieter </a:t>
            </a:r>
            <a:r>
              <a:rPr lang="nl-BE" sz="1200" dirty="0" err="1"/>
              <a:t>Wieers</a:t>
            </a:r>
            <a:r>
              <a:rPr lang="nl-BE" sz="1200" dirty="0"/>
              <a:t>, directeur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Véronique </a:t>
            </a:r>
            <a:r>
              <a:rPr lang="nl-BE" sz="1200" dirty="0" err="1"/>
              <a:t>Lefevre</a:t>
            </a:r>
            <a:r>
              <a:rPr lang="nl-BE" sz="1200" dirty="0"/>
              <a:t>, Coördinator en logopediste</a:t>
            </a:r>
          </a:p>
          <a:p>
            <a:endParaRPr lang="nl-BE" sz="1200" b="1" dirty="0"/>
          </a:p>
          <a:p>
            <a:r>
              <a:rPr lang="nl-BE" sz="1200" b="1" dirty="0"/>
              <a:t>SMOG experten: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15 logo’s, </a:t>
            </a:r>
            <a:r>
              <a:rPr lang="nl-BE" sz="1200" dirty="0" err="1"/>
              <a:t>ergo’s</a:t>
            </a:r>
            <a:r>
              <a:rPr lang="nl-BE" sz="1200" dirty="0"/>
              <a:t>, academici</a:t>
            </a:r>
          </a:p>
          <a:p>
            <a:endParaRPr lang="nl-BE" sz="1200" b="1" dirty="0"/>
          </a:p>
          <a:p>
            <a:r>
              <a:rPr lang="nl-BE" sz="1200" b="1" dirty="0"/>
              <a:t>SMOG ambassadeurs: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Ouders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SMOG gebruikers:</a:t>
            </a:r>
          </a:p>
          <a:p>
            <a:pPr marL="628650" lvl="1" indent="-171450">
              <a:buFontTx/>
              <a:buChar char="-"/>
            </a:pPr>
            <a:r>
              <a:rPr lang="nl-BE" sz="1200" dirty="0"/>
              <a:t>Vluchtelingen</a:t>
            </a:r>
          </a:p>
          <a:p>
            <a:pPr marL="628650" lvl="1" indent="-171450">
              <a:buFontTx/>
              <a:buChar char="-"/>
            </a:pPr>
            <a:r>
              <a:rPr lang="nl-BE" sz="1200" dirty="0"/>
              <a:t>Ouderen</a:t>
            </a:r>
          </a:p>
          <a:p>
            <a:pPr marL="628650" lvl="1" indent="-171450">
              <a:buFontTx/>
              <a:buChar char="-"/>
            </a:pPr>
            <a:r>
              <a:rPr lang="nl-BE" sz="1200" dirty="0"/>
              <a:t>Ouders kleine kinderen</a:t>
            </a:r>
          </a:p>
          <a:p>
            <a:pPr marL="628650" lvl="1" indent="-171450">
              <a:buFontTx/>
              <a:buChar char="-"/>
            </a:pPr>
            <a:r>
              <a:rPr lang="nl-BE" sz="1200" dirty="0"/>
              <a:t>Personen met een handicap</a:t>
            </a:r>
          </a:p>
          <a:p>
            <a:r>
              <a:rPr lang="nl-BE" sz="1200" dirty="0"/>
              <a:t>-    Professionals</a:t>
            </a:r>
          </a:p>
          <a:p>
            <a:endParaRPr lang="nl-BE" sz="1200" b="1" dirty="0"/>
          </a:p>
          <a:p>
            <a:r>
              <a:rPr lang="nl-BE" sz="1200" b="1" dirty="0"/>
              <a:t>SMOG antennes: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SMOG Gebruikers, ouders</a:t>
            </a:r>
          </a:p>
          <a:p>
            <a:endParaRPr lang="nl-BE" sz="1200" dirty="0"/>
          </a:p>
          <a:p>
            <a:r>
              <a:rPr lang="nl-BE" sz="1200" b="1" dirty="0"/>
              <a:t>SMOG community ‘s: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Iedereen die SMOG gebruikt</a:t>
            </a:r>
          </a:p>
          <a:p>
            <a:endParaRPr lang="nl-BE" sz="12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E42D716F-1C93-A66F-4A47-6B18848CA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745" y="426988"/>
            <a:ext cx="4561490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7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DE72703-C545-4D17-4F62-C90A0F344FDF}"/>
              </a:ext>
            </a:extLst>
          </p:cNvPr>
          <p:cNvSpPr txBox="1"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97C699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35BB29-88AE-AB44-0838-F10D76DE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7" y="502931"/>
            <a:ext cx="4561490" cy="99212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E285120-9E8B-9FFD-C4E5-AE993DCD7A8B}"/>
              </a:ext>
            </a:extLst>
          </p:cNvPr>
          <p:cNvSpPr txBox="1"/>
          <p:nvPr/>
        </p:nvSpPr>
        <p:spPr>
          <a:xfrm>
            <a:off x="811838" y="1887794"/>
            <a:ext cx="108393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2800" b="1" dirty="0"/>
              <a:t>Uitdagingen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SMOG voor andere doelgroepen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SMOG </a:t>
            </a:r>
            <a:r>
              <a:rPr lang="nl-BE" sz="2800" dirty="0" err="1"/>
              <a:t>communities</a:t>
            </a:r>
            <a:r>
              <a:rPr lang="nl-BE" sz="2800" dirty="0"/>
              <a:t> over heel Vlaanderen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Internationalisering van SMOG en SMOG in andere talen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Onderzoek i.s.m. hogescholen en universiteiten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Innovatie en nieuwe technologie: AI - VR - … </a:t>
            </a:r>
          </a:p>
          <a:p>
            <a:pPr lvl="1"/>
            <a:endParaRPr lang="nl-BE" sz="2800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7E621D-FABE-89D1-5AEE-2D7EA165AC6B}"/>
              </a:ext>
            </a:extLst>
          </p:cNvPr>
          <p:cNvSpPr txBox="1"/>
          <p:nvPr/>
        </p:nvSpPr>
        <p:spPr>
          <a:xfrm>
            <a:off x="8493760" y="414218"/>
            <a:ext cx="338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EE971C"/>
                </a:solidFill>
              </a:rPr>
              <a:t>3. Toekomst</a:t>
            </a:r>
          </a:p>
        </p:txBody>
      </p:sp>
    </p:spTree>
    <p:extLst>
      <p:ext uri="{BB962C8B-B14F-4D97-AF65-F5344CB8AC3E}">
        <p14:creationId xmlns:p14="http://schemas.microsoft.com/office/powerpoint/2010/main" val="3819157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3570D42F0FA34ABCD6134F4B9667E4" ma:contentTypeVersion="15" ma:contentTypeDescription="Een nieuw document maken." ma:contentTypeScope="" ma:versionID="5ed941eb2a7fbea0cb1983158a4923dc">
  <xsd:schema xmlns:xsd="http://www.w3.org/2001/XMLSchema" xmlns:xs="http://www.w3.org/2001/XMLSchema" xmlns:p="http://schemas.microsoft.com/office/2006/metadata/properties" xmlns:ns2="95ec862c-c52e-4fbe-b66e-cad09dc82b51" xmlns:ns3="07c01b22-1a1d-46cf-877e-8e5f50fa4f27" targetNamespace="http://schemas.microsoft.com/office/2006/metadata/properties" ma:root="true" ma:fieldsID="e6d73a371aa3b8ade7e43b6a2fdfa5dd" ns2:_="" ns3:_="">
    <xsd:import namespace="95ec862c-c52e-4fbe-b66e-cad09dc82b51"/>
    <xsd:import namespace="07c01b22-1a1d-46cf-877e-8e5f50fa4f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c862c-c52e-4fbe-b66e-cad09dc82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ffbd5f6b-0dab-4024-9201-9736532278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01b22-1a1d-46cf-877e-8e5f50fa4f2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182def3-4113-43ad-9d5a-48109a5179b1}" ma:internalName="TaxCatchAll" ma:showField="CatchAllData" ma:web="07c01b22-1a1d-46cf-877e-8e5f50fa4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ec862c-c52e-4fbe-b66e-cad09dc82b51">
      <Terms xmlns="http://schemas.microsoft.com/office/infopath/2007/PartnerControls"/>
    </lcf76f155ced4ddcb4097134ff3c332f>
    <TaxCatchAll xmlns="07c01b22-1a1d-46cf-877e-8e5f50fa4f27" xsi:nil="true"/>
  </documentManagement>
</p:properties>
</file>

<file path=customXml/itemProps1.xml><?xml version="1.0" encoding="utf-8"?>
<ds:datastoreItem xmlns:ds="http://schemas.openxmlformats.org/officeDocument/2006/customXml" ds:itemID="{7B726871-36B2-4BAE-ACBC-A2267D59F23A}"/>
</file>

<file path=customXml/itemProps2.xml><?xml version="1.0" encoding="utf-8"?>
<ds:datastoreItem xmlns:ds="http://schemas.openxmlformats.org/officeDocument/2006/customXml" ds:itemID="{AF048A9F-82FC-445E-AEF4-C605F64D95F7}"/>
</file>

<file path=customXml/itemProps3.xml><?xml version="1.0" encoding="utf-8"?>
<ds:datastoreItem xmlns:ds="http://schemas.openxmlformats.org/officeDocument/2006/customXml" ds:itemID="{D8C43C44-10F4-4C3A-B97B-A28D8E03D73F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525</TotalTime>
  <Words>437</Words>
  <Application>Microsoft Office PowerPoint</Application>
  <PresentationFormat>Breedbeeld</PresentationFormat>
  <Paragraphs>107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Pieter Wieërs</dc:creator>
  <cp:lastModifiedBy>Pieter Wieërs</cp:lastModifiedBy>
  <cp:revision>9</cp:revision>
  <dcterms:created xsi:type="dcterms:W3CDTF">2024-09-10T06:57:20Z</dcterms:created>
  <dcterms:modified xsi:type="dcterms:W3CDTF">2025-02-10T10:10:52Z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0x0101005B3570D42F0FA34ABCD6134F4B9667E4</vt:lpwstr>
  </property>
</Properties>
</file>