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13"/>
  </p:notesMasterIdLst>
  <p:handoutMasterIdLst>
    <p:handoutMasterId r:id="rId14"/>
  </p:handoutMasterIdLst>
  <p:sldIdLst>
    <p:sldId id="256" r:id="rId3"/>
    <p:sldId id="258" r:id="rId4"/>
    <p:sldId id="263" r:id="rId5"/>
    <p:sldId id="265" r:id="rId6"/>
    <p:sldId id="266" r:id="rId7"/>
    <p:sldId id="259" r:id="rId8"/>
    <p:sldId id="267" r:id="rId9"/>
    <p:sldId id="268" r:id="rId10"/>
    <p:sldId id="264"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1C7C"/>
    <a:srgbClr val="1D7874"/>
    <a:srgbClr val="00B8B3"/>
    <a:srgbClr val="00B2B8"/>
    <a:srgbClr val="00BB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3" autoAdjust="0"/>
    <p:restoredTop sz="94428" autoAdjust="0"/>
  </p:normalViewPr>
  <p:slideViewPr>
    <p:cSldViewPr>
      <p:cViewPr varScale="1">
        <p:scale>
          <a:sx n="85" d="100"/>
          <a:sy n="85" d="100"/>
        </p:scale>
        <p:origin x="143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0C60CF-F179-4C44-83F4-E590C039DB01}" type="datetimeFigureOut">
              <a:rPr lang="en-US" smtClean="0"/>
              <a:pPr/>
              <a:t>2/14/2022</a:t>
            </a:fld>
            <a:endParaRPr lang="en-US"/>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VLUCHTELINGENWERK VLAANDEREN 2015</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F7A2FB-ED07-4746-A54D-494AA18A79FC}" type="slidenum">
              <a:rPr lang="en-US" smtClean="0"/>
              <a:pPr/>
              <a:t>‹nr.›</a:t>
            </a:fld>
            <a:endParaRPr lang="en-US"/>
          </a:p>
        </p:txBody>
      </p:sp>
    </p:spTree>
    <p:extLst>
      <p:ext uri="{BB962C8B-B14F-4D97-AF65-F5344CB8AC3E}">
        <p14:creationId xmlns:p14="http://schemas.microsoft.com/office/powerpoint/2010/main" val="400059141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A2857-25A2-4B28-9779-8F733BB01B49}" type="datetimeFigureOut">
              <a:rPr lang="en-US" smtClean="0"/>
              <a:pPr/>
              <a:t>2/14/2022</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VLUCHTELINGENWERK VLAANDEREN 2015</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5AA6A-E95D-4B3D-B5AF-C2C13F56BD5D}" type="slidenum">
              <a:rPr lang="en-US" smtClean="0"/>
              <a:pPr/>
              <a:t>‹nr.›</a:t>
            </a:fld>
            <a:endParaRPr lang="en-US"/>
          </a:p>
        </p:txBody>
      </p:sp>
    </p:spTree>
    <p:extLst>
      <p:ext uri="{BB962C8B-B14F-4D97-AF65-F5344CB8AC3E}">
        <p14:creationId xmlns:p14="http://schemas.microsoft.com/office/powerpoint/2010/main" val="25870440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 quotes">
    <p:spTree>
      <p:nvGrpSpPr>
        <p:cNvPr id="1" name=""/>
        <p:cNvGrpSpPr/>
        <p:nvPr/>
      </p:nvGrpSpPr>
      <p:grpSpPr>
        <a:xfrm>
          <a:off x="0" y="0"/>
          <a:ext cx="0" cy="0"/>
          <a:chOff x="0" y="0"/>
          <a:chExt cx="0" cy="0"/>
        </a:xfrm>
      </p:grpSpPr>
      <p:sp>
        <p:nvSpPr>
          <p:cNvPr id="2" name="Titel 1"/>
          <p:cNvSpPr>
            <a:spLocks noGrp="1"/>
          </p:cNvSpPr>
          <p:nvPr>
            <p:ph type="ctrTitle"/>
          </p:nvPr>
        </p:nvSpPr>
        <p:spPr>
          <a:xfrm>
            <a:off x="2699792" y="2130425"/>
            <a:ext cx="5758408" cy="1470025"/>
          </a:xfrm>
        </p:spPr>
        <p:txBody>
          <a:bodyPr anchor="t">
            <a:normAutofit/>
          </a:bodyPr>
          <a:lstStyle>
            <a:lvl1pPr algn="l">
              <a:lnSpc>
                <a:spcPct val="150000"/>
              </a:lnSpc>
              <a:defRPr sz="2000">
                <a:solidFill>
                  <a:schemeClr val="tx2"/>
                </a:solidFill>
              </a:defRPr>
            </a:lvl1pPr>
          </a:lstStyle>
          <a:p>
            <a:r>
              <a:rPr lang="nl-NL"/>
              <a:t>Klik om stijl te bewerken</a:t>
            </a:r>
            <a:endParaRPr lang="en-US" dirty="0"/>
          </a:p>
        </p:txBody>
      </p:sp>
      <p:sp>
        <p:nvSpPr>
          <p:cNvPr id="3" name="Ondertitel 2"/>
          <p:cNvSpPr>
            <a:spLocks noGrp="1"/>
          </p:cNvSpPr>
          <p:nvPr>
            <p:ph type="subTitle" idx="1"/>
          </p:nvPr>
        </p:nvSpPr>
        <p:spPr>
          <a:xfrm>
            <a:off x="2699792" y="3886200"/>
            <a:ext cx="5760640"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6" name="Tijdelijke aanduiding voor dianummer 5"/>
          <p:cNvSpPr>
            <a:spLocks noGrp="1"/>
          </p:cNvSpPr>
          <p:nvPr>
            <p:ph type="sldNum" sz="quarter" idx="12"/>
          </p:nvPr>
        </p:nvSpPr>
        <p:spPr/>
        <p:txBody>
          <a:bodyPr/>
          <a:lstStyle/>
          <a:p>
            <a:fld id="{746A5D5C-8121-40AC-9D87-DD4C22932659}" type="slidenum">
              <a:rPr lang="en-US" smtClean="0"/>
              <a:pPr/>
              <a:t>‹nr.›</a:t>
            </a:fld>
            <a:endParaRPr lang="en-US"/>
          </a:p>
        </p:txBody>
      </p:sp>
      <p:sp>
        <p:nvSpPr>
          <p:cNvPr id="8" name="Titel 1"/>
          <p:cNvSpPr txBox="1">
            <a:spLocks/>
          </p:cNvSpPr>
          <p:nvPr userDrawn="1"/>
        </p:nvSpPr>
        <p:spPr>
          <a:xfrm>
            <a:off x="467544" y="346646"/>
            <a:ext cx="7211144" cy="63408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nl-NL" sz="3200" b="0" i="0" u="none" strike="noStrike" kern="1200" cap="none" spc="0" normalizeH="0" baseline="0" noProof="0" dirty="0">
                <a:ln>
                  <a:noFill/>
                </a:ln>
                <a:solidFill>
                  <a:schemeClr val="bg1"/>
                </a:solidFill>
                <a:effectLst/>
                <a:uLnTx/>
                <a:uFillTx/>
                <a:latin typeface="+mj-lt"/>
                <a:ea typeface="+mj-ea"/>
                <a:cs typeface="+mj-cs"/>
              </a:rPr>
              <a:t>KLIK OM DE STIJL TE BEWERKEN</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BCCC5-8B3C-E841-97A3-F648F6DC7907}"/>
              </a:ext>
            </a:extLst>
          </p:cNvPr>
          <p:cNvSpPr>
            <a:spLocks noGrp="1"/>
          </p:cNvSpPr>
          <p:nvPr>
            <p:ph type="title"/>
          </p:nvPr>
        </p:nvSpPr>
        <p:spPr>
          <a:xfrm>
            <a:off x="629841" y="365126"/>
            <a:ext cx="78867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9EF50DC-4739-D94F-9CAE-F9B6F0DBCCC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D45492F-AE68-8C4A-8231-6C291E31625A}"/>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52BE764B-7CCA-E943-8405-573D80D9DB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F553490-583D-4B4B-AD2C-9CAA20E91B6C}"/>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4797B1F-6F9D-2C47-A604-D7867922A907}"/>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8" name="Tijdelijke aanduiding voor voettekst 7">
            <a:extLst>
              <a:ext uri="{FF2B5EF4-FFF2-40B4-BE49-F238E27FC236}">
                <a16:creationId xmlns:a16="http://schemas.microsoft.com/office/drawing/2014/main" id="{38919559-494F-0744-9AF0-6659FA63C8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56527C20-51FA-B64E-9502-425254D2C31F}"/>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138567821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AD51C-1CB4-7142-A75F-9B2F880502C4}"/>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102931C0-F3B7-8945-8DB4-4ADB10E8693F}"/>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4" name="Tijdelijke aanduiding voor voettekst 3">
            <a:extLst>
              <a:ext uri="{FF2B5EF4-FFF2-40B4-BE49-F238E27FC236}">
                <a16:creationId xmlns:a16="http://schemas.microsoft.com/office/drawing/2014/main" id="{C08FA534-50B6-9645-9B7C-B6970BFCC99D}"/>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FE76FEE7-DEE7-7947-A7A9-DA5F7D4608E5}"/>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2700745817"/>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7438AD1-3EA2-3441-954A-204FA1A15D4C}"/>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3" name="Tijdelijke aanduiding voor voettekst 2">
            <a:extLst>
              <a:ext uri="{FF2B5EF4-FFF2-40B4-BE49-F238E27FC236}">
                <a16:creationId xmlns:a16="http://schemas.microsoft.com/office/drawing/2014/main" id="{EE47B8A0-66B1-B64A-BE13-9F7EC87F475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22230221-1A18-A546-A1E7-C847F9DC1C3F}"/>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109724090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56F880-F1C2-B24B-8F60-9A9FA627B3D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4F48A13-BAE1-9141-8FAB-38FBE0A6BE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6E2FA4C-60C7-6D49-B5DF-7E442300F6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75648F0-C0A1-0A4F-A11D-4FB54FB90029}"/>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6" name="Tijdelijke aanduiding voor voettekst 5">
            <a:extLst>
              <a:ext uri="{FF2B5EF4-FFF2-40B4-BE49-F238E27FC236}">
                <a16:creationId xmlns:a16="http://schemas.microsoft.com/office/drawing/2014/main" id="{845EB6E2-3C72-C743-90DC-1E2342C21CC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D1E4A11-1031-6149-B953-846888F62445}"/>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127321706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5D5E60-99EB-2942-BD5D-6618AE67051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1696CF1-66A3-AA4E-A8D1-2EC961B8FEC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BE"/>
          </a:p>
        </p:txBody>
      </p:sp>
      <p:sp>
        <p:nvSpPr>
          <p:cNvPr id="4" name="Tijdelijke aanduiding voor tekst 3">
            <a:extLst>
              <a:ext uri="{FF2B5EF4-FFF2-40B4-BE49-F238E27FC236}">
                <a16:creationId xmlns:a16="http://schemas.microsoft.com/office/drawing/2014/main" id="{5DE49F50-5318-8848-BE04-813F20EDF2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A1DD8D-7BD8-E148-B3EE-427F88391170}"/>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6" name="Tijdelijke aanduiding voor voettekst 5">
            <a:extLst>
              <a:ext uri="{FF2B5EF4-FFF2-40B4-BE49-F238E27FC236}">
                <a16:creationId xmlns:a16="http://schemas.microsoft.com/office/drawing/2014/main" id="{3A4B179C-7EB4-274E-B9D6-5729772C349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7771010-BE6B-E84E-AD15-0A6FFD44AC2E}"/>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58032902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916CEC-0C38-714C-9022-885F52374D4E}"/>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F45440D6-F6EE-1841-8835-170A65E02F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1478A58-0745-5242-97F2-A694B7EE6492}"/>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1ECD4A42-4560-8D48-85B6-99D4AE45799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0C11D89-5600-524E-8981-5E5655AD4EB0}"/>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215865022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255940C-CDD2-284A-B4F8-0800C1C1B2A5}"/>
              </a:ext>
            </a:extLst>
          </p:cNvPr>
          <p:cNvSpPr>
            <a:spLocks noGrp="1"/>
          </p:cNvSpPr>
          <p:nvPr>
            <p:ph type="title" orient="vert"/>
          </p:nvPr>
        </p:nvSpPr>
        <p:spPr>
          <a:xfrm>
            <a:off x="6543675" y="365125"/>
            <a:ext cx="1971675"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83AF70F9-445E-8242-9156-22464C6EE2EF}"/>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89FA71FA-7BC4-6946-A20C-37F2695F5809}"/>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4AC53839-9795-5847-B197-1167A4572CD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3B06EFCA-C159-EB44-B55E-8CE2D48C9001}"/>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360817920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a algeme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200"/>
            </a:lvl1pPr>
          </a:lstStyle>
          <a:p>
            <a:r>
              <a:rPr lang="nl-NL" dirty="0"/>
              <a:t>KLIK OM DE STIJL TE BEWERKEN</a:t>
            </a:r>
            <a:endParaRPr lang="en-US" dirty="0"/>
          </a:p>
        </p:txBody>
      </p:sp>
      <p:sp>
        <p:nvSpPr>
          <p:cNvPr id="3" name="Tijdelijke aanduiding voor dianummer 2"/>
          <p:cNvSpPr>
            <a:spLocks noGrp="1"/>
          </p:cNvSpPr>
          <p:nvPr>
            <p:ph type="sldNum" sz="quarter" idx="10"/>
          </p:nvPr>
        </p:nvSpPr>
        <p:spPr/>
        <p:txBody>
          <a:bodyPr/>
          <a:lstStyle/>
          <a:p>
            <a:fld id="{746A5D5C-8121-40AC-9D87-DD4C22932659}" type="slidenum">
              <a:rPr lang="en-US" smtClean="0"/>
              <a:pPr/>
              <a:t>‹nr.›</a:t>
            </a:fld>
            <a:endParaRPr lang="en-US"/>
          </a:p>
        </p:txBody>
      </p:sp>
      <p:sp>
        <p:nvSpPr>
          <p:cNvPr id="5" name="Tijdelijke aanduiding voor tekst 2"/>
          <p:cNvSpPr>
            <a:spLocks noGrp="1"/>
          </p:cNvSpPr>
          <p:nvPr>
            <p:ph idx="1"/>
          </p:nvPr>
        </p:nvSpPr>
        <p:spPr>
          <a:xfrm>
            <a:off x="2699792" y="1600200"/>
            <a:ext cx="5987008" cy="4525963"/>
          </a:xfrm>
          <a:prstGeom prst="rect">
            <a:avLst/>
          </a:prstGeom>
        </p:spPr>
        <p:txBody>
          <a:bodyPr vert="horz" lIns="91440" tIns="45720" rIns="91440" bIns="45720" rtlCol="0">
            <a:normAutofit/>
          </a:bodyPr>
          <a:lstStyle>
            <a:lvl1pPr algn="l">
              <a:lnSpc>
                <a:spcPct val="150000"/>
              </a:lnSpc>
              <a:defRPr sz="2000">
                <a:solidFill>
                  <a:schemeClr val="tx2"/>
                </a:solidFill>
              </a:defRPr>
            </a:lvl1pPr>
            <a:lvl2pPr algn="l">
              <a:lnSpc>
                <a:spcPct val="150000"/>
              </a:lnSpc>
              <a:buFont typeface="Lucida Sans" pitchFamily="34" charset="0"/>
              <a:buChar char="–"/>
              <a:defRPr sz="1600">
                <a:solidFill>
                  <a:schemeClr val="tx2"/>
                </a:solidFill>
                <a:latin typeface="+mj-lt"/>
              </a:defRPr>
            </a:lvl2pPr>
            <a:lvl3pPr>
              <a:buFont typeface="Lucida Sans" pitchFamily="34" charset="0"/>
              <a:buChar char="–"/>
              <a:defRPr/>
            </a:lvl3pPr>
            <a:lvl4pPr>
              <a:lnSpc>
                <a:spcPct val="150000"/>
              </a:lnSpc>
              <a:buFont typeface="Lucida Sans" pitchFamily="34" charset="0"/>
              <a:buChar char="–"/>
              <a:defRPr>
                <a:solidFill>
                  <a:schemeClr val="tx2"/>
                </a:solidFill>
                <a:sym typeface="Wingdings" pitchFamily="2" charset="2"/>
              </a:defRPr>
            </a:lvl4pPr>
          </a:lstStyle>
          <a:p>
            <a:pPr lvl="0"/>
            <a:r>
              <a:rPr lang="nl-NL"/>
              <a:t>Klik om de modelstijlen te bewerken</a:t>
            </a:r>
          </a:p>
        </p:txBody>
      </p:sp>
    </p:spTree>
    <p:extLst>
      <p:ext uri="{BB962C8B-B14F-4D97-AF65-F5344CB8AC3E}">
        <p14:creationId xmlns:p14="http://schemas.microsoft.com/office/powerpoint/2010/main" val="2238641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 opsomming ">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699792" y="1916832"/>
            <a:ext cx="5987008" cy="4209331"/>
          </a:xfrm>
        </p:spPr>
        <p:txBody>
          <a:bodyPr/>
          <a:lstStyle>
            <a:lvl1pPr marL="342900" marR="0" indent="-342900" algn="l" defTabSz="914400" rtl="0" eaLnBrk="1" fontAlgn="auto" latinLnBrk="0" hangingPunct="1">
              <a:lnSpc>
                <a:spcPct val="150000"/>
              </a:lnSpc>
              <a:spcBef>
                <a:spcPct val="20000"/>
              </a:spcBef>
              <a:spcAft>
                <a:spcPts val="0"/>
              </a:spcAft>
              <a:buClrTx/>
              <a:buSzTx/>
              <a:buFont typeface="Calibri" pitchFamily="34" charset="0"/>
              <a:buChar char="—"/>
              <a:tabLst/>
              <a:defRPr i="0"/>
            </a:lvl1pPr>
          </a:lstStyle>
          <a:p>
            <a:pPr lvl="0"/>
            <a:r>
              <a:rPr lang="nl-BE" dirty="0"/>
              <a:t>Opsomming</a:t>
            </a:r>
          </a:p>
          <a:p>
            <a:pPr lvl="0"/>
            <a:r>
              <a:rPr lang="nl-BE" dirty="0"/>
              <a:t>Opsomming</a:t>
            </a:r>
          </a:p>
          <a:p>
            <a:pPr lvl="0"/>
            <a:r>
              <a:rPr lang="nl-BE" dirty="0"/>
              <a:t>Opsomming</a:t>
            </a:r>
          </a:p>
          <a:p>
            <a:pPr lvl="0"/>
            <a:endParaRPr lang="nl-BE" dirty="0"/>
          </a:p>
          <a:p>
            <a:pPr lvl="0"/>
            <a:endParaRPr lang="nl-BE" dirty="0"/>
          </a:p>
          <a:p>
            <a:pPr lvl="0"/>
            <a:endParaRPr lang="en-US" dirty="0"/>
          </a:p>
        </p:txBody>
      </p:sp>
      <p:sp>
        <p:nvSpPr>
          <p:cNvPr id="6" name="Tijdelijke aanduiding voor dianummer 5"/>
          <p:cNvSpPr>
            <a:spLocks noGrp="1"/>
          </p:cNvSpPr>
          <p:nvPr>
            <p:ph type="sldNum" sz="quarter" idx="12"/>
          </p:nvPr>
        </p:nvSpPr>
        <p:spPr/>
        <p:txBody>
          <a:bodyPr/>
          <a:lstStyle/>
          <a:p>
            <a:fld id="{746A5D5C-8121-40AC-9D87-DD4C22932659}" type="slidenum">
              <a:rPr lang="en-US" smtClean="0"/>
              <a:pPr/>
              <a:t>‹nr.›</a:t>
            </a:fld>
            <a:endParaRPr lang="en-US"/>
          </a:p>
        </p:txBody>
      </p:sp>
      <p:sp>
        <p:nvSpPr>
          <p:cNvPr id="4" name="Tijdelijke aanduiding voor titel 1"/>
          <p:cNvSpPr>
            <a:spLocks noGrp="1"/>
          </p:cNvSpPr>
          <p:nvPr>
            <p:ph type="title" hasCustomPrompt="1"/>
          </p:nvPr>
        </p:nvSpPr>
        <p:spPr>
          <a:xfrm>
            <a:off x="457200" y="346646"/>
            <a:ext cx="7211144" cy="634082"/>
          </a:xfrm>
          <a:prstGeom prst="rect">
            <a:avLst/>
          </a:prstGeom>
        </p:spPr>
        <p:txBody>
          <a:bodyPr vert="horz" lIns="91440" tIns="45720" rIns="91440" bIns="45720" rtlCol="0" anchor="ctr">
            <a:normAutofit/>
          </a:bodyPr>
          <a:lstStyle>
            <a:lvl1pPr>
              <a:defRPr sz="3200"/>
            </a:lvl1pPr>
          </a:lstStyle>
          <a:p>
            <a:r>
              <a:rPr lang="nl-NL" dirty="0"/>
              <a:t>KLIK OM DE STIJL TE BEWERKEN</a:t>
            </a:r>
            <a:endParaRPr lang="en-US" dirty="0"/>
          </a:p>
        </p:txBody>
      </p:sp>
    </p:spTree>
    <p:extLst>
      <p:ext uri="{BB962C8B-B14F-4D97-AF65-F5344CB8AC3E}">
        <p14:creationId xmlns:p14="http://schemas.microsoft.com/office/powerpoint/2010/main" val="170680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 algeme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200"/>
            </a:lvl1pPr>
          </a:lstStyle>
          <a:p>
            <a:r>
              <a:rPr lang="nl-NL" dirty="0"/>
              <a:t>KLIK OM DE STIJL TE BEWERKEN</a:t>
            </a:r>
            <a:endParaRPr lang="en-US" dirty="0"/>
          </a:p>
        </p:txBody>
      </p:sp>
      <p:sp>
        <p:nvSpPr>
          <p:cNvPr id="3" name="Tijdelijke aanduiding voor dianummer 2"/>
          <p:cNvSpPr>
            <a:spLocks noGrp="1"/>
          </p:cNvSpPr>
          <p:nvPr>
            <p:ph type="sldNum" sz="quarter" idx="10"/>
          </p:nvPr>
        </p:nvSpPr>
        <p:spPr/>
        <p:txBody>
          <a:bodyPr/>
          <a:lstStyle/>
          <a:p>
            <a:fld id="{746A5D5C-8121-40AC-9D87-DD4C22932659}" type="slidenum">
              <a:rPr lang="en-US" smtClean="0"/>
              <a:pPr/>
              <a:t>‹nr.›</a:t>
            </a:fld>
            <a:endParaRPr lang="en-US"/>
          </a:p>
        </p:txBody>
      </p:sp>
      <p:sp>
        <p:nvSpPr>
          <p:cNvPr id="5" name="Tijdelijke aanduiding voor tekst 2"/>
          <p:cNvSpPr>
            <a:spLocks noGrp="1"/>
          </p:cNvSpPr>
          <p:nvPr>
            <p:ph idx="1"/>
          </p:nvPr>
        </p:nvSpPr>
        <p:spPr>
          <a:xfrm>
            <a:off x="2699792" y="1600200"/>
            <a:ext cx="5987008" cy="4525963"/>
          </a:xfrm>
          <a:prstGeom prst="rect">
            <a:avLst/>
          </a:prstGeom>
        </p:spPr>
        <p:txBody>
          <a:bodyPr vert="horz" lIns="91440" tIns="45720" rIns="91440" bIns="45720" rtlCol="0">
            <a:normAutofit/>
          </a:bodyPr>
          <a:lstStyle>
            <a:lvl1pPr algn="l">
              <a:lnSpc>
                <a:spcPct val="150000"/>
              </a:lnSpc>
              <a:defRPr sz="2000">
                <a:solidFill>
                  <a:schemeClr val="tx2"/>
                </a:solidFill>
              </a:defRPr>
            </a:lvl1pPr>
            <a:lvl2pPr algn="l">
              <a:lnSpc>
                <a:spcPct val="150000"/>
              </a:lnSpc>
              <a:buFont typeface="Lucida Sans" pitchFamily="34" charset="0"/>
              <a:buChar char="–"/>
              <a:defRPr sz="1600">
                <a:solidFill>
                  <a:schemeClr val="tx2"/>
                </a:solidFill>
                <a:latin typeface="+mj-lt"/>
              </a:defRPr>
            </a:lvl2pPr>
            <a:lvl3pPr>
              <a:buFont typeface="Lucida Sans" pitchFamily="34" charset="0"/>
              <a:buChar char="–"/>
              <a:defRPr/>
            </a:lvl3pPr>
            <a:lvl4pPr>
              <a:lnSpc>
                <a:spcPct val="150000"/>
              </a:lnSpc>
              <a:buFont typeface="Lucida Sans" pitchFamily="34" charset="0"/>
              <a:buChar char="–"/>
              <a:defRPr>
                <a:solidFill>
                  <a:schemeClr val="tx2"/>
                </a:solidFill>
                <a:sym typeface="Wingdings" pitchFamily="2" charset="2"/>
              </a:defRPr>
            </a:lvl4pPr>
          </a:lstStyle>
          <a:p>
            <a:pPr lvl="0"/>
            <a:r>
              <a:rPr lang="nl-NL"/>
              <a:t>Klikken om de tekststijl van het model te bewerken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 opsomming ">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699792" y="1916832"/>
            <a:ext cx="5987008" cy="4209331"/>
          </a:xfrm>
        </p:spPr>
        <p:txBody>
          <a:bodyPr/>
          <a:lstStyle>
            <a:lvl1pPr marL="342900" marR="0" indent="-342900" algn="l" defTabSz="914400" rtl="0" eaLnBrk="1" fontAlgn="auto" latinLnBrk="0" hangingPunct="1">
              <a:lnSpc>
                <a:spcPct val="150000"/>
              </a:lnSpc>
              <a:spcBef>
                <a:spcPct val="20000"/>
              </a:spcBef>
              <a:spcAft>
                <a:spcPts val="0"/>
              </a:spcAft>
              <a:buClrTx/>
              <a:buSzTx/>
              <a:buFont typeface="Calibri" pitchFamily="34" charset="0"/>
              <a:buChar char="—"/>
              <a:tabLst/>
              <a:defRPr i="0"/>
            </a:lvl1pPr>
          </a:lstStyle>
          <a:p>
            <a:pPr lvl="0"/>
            <a:r>
              <a:rPr lang="nl-BE" dirty="0"/>
              <a:t>Opsomming</a:t>
            </a:r>
          </a:p>
          <a:p>
            <a:pPr lvl="0"/>
            <a:r>
              <a:rPr lang="nl-BE" dirty="0"/>
              <a:t>Opsomming</a:t>
            </a:r>
          </a:p>
          <a:p>
            <a:pPr lvl="0"/>
            <a:r>
              <a:rPr lang="nl-BE" dirty="0"/>
              <a:t>Opsomming</a:t>
            </a:r>
          </a:p>
          <a:p>
            <a:pPr lvl="0"/>
            <a:endParaRPr lang="nl-BE" dirty="0"/>
          </a:p>
          <a:p>
            <a:pPr lvl="0"/>
            <a:endParaRPr lang="nl-BE" dirty="0"/>
          </a:p>
          <a:p>
            <a:pPr lvl="0"/>
            <a:endParaRPr lang="en-US" dirty="0"/>
          </a:p>
        </p:txBody>
      </p:sp>
      <p:sp>
        <p:nvSpPr>
          <p:cNvPr id="6" name="Tijdelijke aanduiding voor dianummer 5"/>
          <p:cNvSpPr>
            <a:spLocks noGrp="1"/>
          </p:cNvSpPr>
          <p:nvPr>
            <p:ph type="sldNum" sz="quarter" idx="12"/>
          </p:nvPr>
        </p:nvSpPr>
        <p:spPr/>
        <p:txBody>
          <a:bodyPr/>
          <a:lstStyle/>
          <a:p>
            <a:fld id="{746A5D5C-8121-40AC-9D87-DD4C22932659}" type="slidenum">
              <a:rPr lang="en-US" smtClean="0"/>
              <a:pPr/>
              <a:t>‹nr.›</a:t>
            </a:fld>
            <a:endParaRPr lang="en-US"/>
          </a:p>
        </p:txBody>
      </p:sp>
      <p:sp>
        <p:nvSpPr>
          <p:cNvPr id="4" name="Tijdelijke aanduiding voor titel 1"/>
          <p:cNvSpPr>
            <a:spLocks noGrp="1"/>
          </p:cNvSpPr>
          <p:nvPr>
            <p:ph type="title" hasCustomPrompt="1"/>
          </p:nvPr>
        </p:nvSpPr>
        <p:spPr>
          <a:xfrm>
            <a:off x="457200" y="346646"/>
            <a:ext cx="7211144" cy="634082"/>
          </a:xfrm>
          <a:prstGeom prst="rect">
            <a:avLst/>
          </a:prstGeom>
        </p:spPr>
        <p:txBody>
          <a:bodyPr vert="horz" lIns="91440" tIns="45720" rIns="91440" bIns="45720" rtlCol="0" anchor="ctr">
            <a:normAutofit/>
          </a:bodyPr>
          <a:lstStyle>
            <a:lvl1pPr>
              <a:defRPr sz="3200"/>
            </a:lvl1pPr>
          </a:lstStyle>
          <a:p>
            <a:r>
              <a:rPr lang="nl-NL" dirty="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 niveau's">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699792" y="1600200"/>
            <a:ext cx="5987008" cy="4525963"/>
          </a:xfrm>
        </p:spPr>
        <p:txBody>
          <a:bodyPr/>
          <a:lstStyle>
            <a:lvl1pPr>
              <a:buNone/>
              <a:defRPr/>
            </a:lvl1pPr>
          </a:lstStyle>
          <a:p>
            <a:pPr lvl="0"/>
            <a:r>
              <a:rPr lang="nl-NL" dirty="0"/>
              <a:t>Eerste niveau</a:t>
            </a:r>
          </a:p>
          <a:p>
            <a:pPr lvl="1"/>
            <a:r>
              <a:rPr lang="nl-NL" dirty="0"/>
              <a:t>Tweede niveau</a:t>
            </a:r>
          </a:p>
        </p:txBody>
      </p:sp>
      <p:sp>
        <p:nvSpPr>
          <p:cNvPr id="6" name="Tijdelijke aanduiding voor dianummer 5"/>
          <p:cNvSpPr>
            <a:spLocks noGrp="1"/>
          </p:cNvSpPr>
          <p:nvPr>
            <p:ph type="sldNum" sz="quarter" idx="12"/>
          </p:nvPr>
        </p:nvSpPr>
        <p:spPr/>
        <p:txBody>
          <a:bodyPr/>
          <a:lstStyle/>
          <a:p>
            <a:fld id="{746A5D5C-8121-40AC-9D87-DD4C22932659}" type="slidenum">
              <a:rPr lang="en-US" smtClean="0"/>
              <a:pPr/>
              <a:t>‹nr.›</a:t>
            </a:fld>
            <a:endParaRPr lang="en-US"/>
          </a:p>
        </p:txBody>
      </p:sp>
      <p:sp>
        <p:nvSpPr>
          <p:cNvPr id="5" name="Titel 4"/>
          <p:cNvSpPr>
            <a:spLocks noGrp="1"/>
          </p:cNvSpPr>
          <p:nvPr>
            <p:ph type="title" hasCustomPrompt="1"/>
          </p:nvPr>
        </p:nvSpPr>
        <p:spPr/>
        <p:txBody>
          <a:bodyPr/>
          <a:lstStyle>
            <a:lvl1pPr>
              <a:defRPr sz="3200"/>
            </a:lvl1pPr>
          </a:lstStyle>
          <a:p>
            <a:r>
              <a:rPr lang="nl-NL" dirty="0"/>
              <a:t>KLIK OM DE STIJL TE BEWERKEN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nl-NL" dirty="0"/>
              <a:t>KLIK OM DE STIJL TE BEWERKEN</a:t>
            </a:r>
            <a:endParaRPr lang="en-US" dirty="0"/>
          </a:p>
        </p:txBody>
      </p:sp>
      <p:sp>
        <p:nvSpPr>
          <p:cNvPr id="3" name="Tijdelijke aanduiding voor dianummer 2"/>
          <p:cNvSpPr>
            <a:spLocks noGrp="1"/>
          </p:cNvSpPr>
          <p:nvPr>
            <p:ph type="sldNum" sz="quarter" idx="10"/>
          </p:nvPr>
        </p:nvSpPr>
        <p:spPr/>
        <p:txBody>
          <a:bodyPr/>
          <a:lstStyle/>
          <a:p>
            <a:fld id="{746A5D5C-8121-40AC-9D87-DD4C22932659}" type="slidenum">
              <a:rPr lang="en-US" smtClean="0"/>
              <a:pPr/>
              <a:t>‹nr.›</a:t>
            </a:fld>
            <a:endParaRPr lang="en-US"/>
          </a:p>
        </p:txBody>
      </p:sp>
      <p:sp>
        <p:nvSpPr>
          <p:cNvPr id="4" name="Tijdelijke aanduiding voor inhoud 2"/>
          <p:cNvSpPr>
            <a:spLocks noGrp="1"/>
          </p:cNvSpPr>
          <p:nvPr>
            <p:ph idx="1" hasCustomPrompt="1"/>
          </p:nvPr>
        </p:nvSpPr>
        <p:spPr>
          <a:xfrm>
            <a:off x="2699792" y="1916832"/>
            <a:ext cx="5987008" cy="4209331"/>
          </a:xfrm>
        </p:spPr>
        <p:txBody>
          <a:bodyPr/>
          <a:lstStyle>
            <a:lvl1pPr marL="457200" marR="0" indent="-457200" algn="l" defTabSz="914400" rtl="0" eaLnBrk="1" fontAlgn="auto" latinLnBrk="0" hangingPunct="1">
              <a:lnSpc>
                <a:spcPct val="150000"/>
              </a:lnSpc>
              <a:spcBef>
                <a:spcPct val="20000"/>
              </a:spcBef>
              <a:spcAft>
                <a:spcPts val="0"/>
              </a:spcAft>
              <a:buClr>
                <a:srgbClr val="00B8B3"/>
              </a:buClr>
              <a:buSzTx/>
              <a:buFont typeface="+mj-lt"/>
              <a:buAutoNum type="arabicPeriod"/>
              <a:tabLst/>
              <a:defRPr i="0"/>
            </a:lvl1pPr>
          </a:lstStyle>
          <a:p>
            <a:pPr lvl="0"/>
            <a:r>
              <a:rPr lang="nl-BE" dirty="0"/>
              <a:t>Opsomming</a:t>
            </a:r>
          </a:p>
          <a:p>
            <a:pPr lvl="0"/>
            <a:r>
              <a:rPr lang="nl-BE" dirty="0"/>
              <a:t>Opsomming</a:t>
            </a:r>
          </a:p>
          <a:p>
            <a:pPr lvl="0"/>
            <a:r>
              <a:rPr lang="nl-BE" dirty="0"/>
              <a:t>Opsomming</a:t>
            </a:r>
          </a:p>
          <a:p>
            <a:pPr lvl="0"/>
            <a:endParaRPr lang="nl-BE" dirty="0"/>
          </a:p>
          <a:p>
            <a:pPr lvl="0"/>
            <a:endParaRPr lang="nl-BE" dirty="0"/>
          </a:p>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24D4EB-7DA7-294F-9490-69C56B87CCAD}"/>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endParaRPr lang="nl-BE"/>
          </a:p>
        </p:txBody>
      </p:sp>
      <p:sp>
        <p:nvSpPr>
          <p:cNvPr id="3" name="Ondertitel 2">
            <a:extLst>
              <a:ext uri="{FF2B5EF4-FFF2-40B4-BE49-F238E27FC236}">
                <a16:creationId xmlns:a16="http://schemas.microsoft.com/office/drawing/2014/main" id="{F9FE1BA3-3599-B448-B6B4-5B6AC5D43ED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790AD737-6DB1-1448-AE25-9AAAFCD2A00C}"/>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7FBE89DD-FDCD-5F4C-9F14-C05609BE8AF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4F0E1A3-E092-A243-8A7B-52482F1102DC}"/>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221760424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793B59-4F66-FC47-AB58-98FBC000E53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8CD5BE03-AC43-934F-9CE1-74C1A847232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BFF4F27-A2F7-BD4C-94BE-5B8B79DA207D}"/>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6CBB269E-7059-7A46-BF6A-EBF0CDBB17A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F257058-C128-0244-BA4E-94870ADE7AE9}"/>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202868361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3B3AF1-E1F2-E542-98F9-920B9D3EFD5E}"/>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2FE1CD7-3FD4-0344-BD6D-B880FF9B759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323EAC5-222B-B246-B354-5C87C370667B}"/>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E89B458A-EC30-784D-941F-3EFCDF7A4CC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BEA4C89-8D36-4A47-98C5-EECD6A31BB69}"/>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48699410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343E03-6FDC-4941-B186-A46ECEB7FC6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D3DA15D-646A-4445-8387-84744F1BA7F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CE51B671-1098-9140-8309-207842AEEA1D}"/>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85E7992A-FEDD-2F4C-979E-C89EF0C06D40}"/>
              </a:ext>
            </a:extLst>
          </p:cNvPr>
          <p:cNvSpPr>
            <a:spLocks noGrp="1"/>
          </p:cNvSpPr>
          <p:nvPr>
            <p:ph type="dt" sz="half" idx="10"/>
          </p:nvPr>
        </p:nvSpPr>
        <p:spPr/>
        <p:txBody>
          <a:bodyPr/>
          <a:lstStyle/>
          <a:p>
            <a:fld id="{EEBB969E-9C8A-4642-AA65-B49316402A00}" type="datetimeFigureOut">
              <a:rPr lang="nl-BE" smtClean="0"/>
              <a:t>14/02/2022</a:t>
            </a:fld>
            <a:endParaRPr lang="nl-BE"/>
          </a:p>
        </p:txBody>
      </p:sp>
      <p:sp>
        <p:nvSpPr>
          <p:cNvPr id="6" name="Tijdelijke aanduiding voor voettekst 5">
            <a:extLst>
              <a:ext uri="{FF2B5EF4-FFF2-40B4-BE49-F238E27FC236}">
                <a16:creationId xmlns:a16="http://schemas.microsoft.com/office/drawing/2014/main" id="{7710924F-1D48-154C-9C88-221632592A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E3918A2-1141-864B-8BAF-F9C55A10234A}"/>
              </a:ext>
            </a:extLst>
          </p:cNvPr>
          <p:cNvSpPr>
            <a:spLocks noGrp="1"/>
          </p:cNvSpPr>
          <p:nvPr>
            <p:ph type="sldNum" sz="quarter" idx="12"/>
          </p:nvPr>
        </p:nvSpPr>
        <p:spPr/>
        <p:txBody>
          <a:bodyPr/>
          <a:lstStyle/>
          <a:p>
            <a:fld id="{746A5D5C-8121-40AC-9D87-DD4C22932659}" type="slidenum">
              <a:rPr lang="en-US" smtClean="0"/>
              <a:pPr/>
              <a:t>‹nr.›</a:t>
            </a:fld>
            <a:endParaRPr lang="en-US"/>
          </a:p>
        </p:txBody>
      </p:sp>
    </p:spTree>
    <p:extLst>
      <p:ext uri="{BB962C8B-B14F-4D97-AF65-F5344CB8AC3E}">
        <p14:creationId xmlns:p14="http://schemas.microsoft.com/office/powerpoint/2010/main" val="428915408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p:cNvSpPr/>
          <p:nvPr/>
        </p:nvSpPr>
        <p:spPr>
          <a:xfrm>
            <a:off x="0" y="0"/>
            <a:ext cx="9144000" cy="1196752"/>
          </a:xfrm>
          <a:prstGeom prst="rect">
            <a:avLst/>
          </a:prstGeom>
          <a:solidFill>
            <a:srgbClr val="00B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dirty="0"/>
              <a:t>                                                                     </a:t>
            </a:r>
            <a:endParaRPr lang="en-US" dirty="0"/>
          </a:p>
        </p:txBody>
      </p:sp>
      <p:sp>
        <p:nvSpPr>
          <p:cNvPr id="2" name="Tijdelijke aanduiding voor titel 1"/>
          <p:cNvSpPr>
            <a:spLocks noGrp="1"/>
          </p:cNvSpPr>
          <p:nvPr>
            <p:ph type="title"/>
          </p:nvPr>
        </p:nvSpPr>
        <p:spPr>
          <a:xfrm>
            <a:off x="179512" y="332656"/>
            <a:ext cx="7488832" cy="634082"/>
          </a:xfrm>
          <a:prstGeom prst="rect">
            <a:avLst/>
          </a:prstGeom>
        </p:spPr>
        <p:txBody>
          <a:bodyPr vert="horz" lIns="91440" tIns="45720" rIns="91440" bIns="45720" rtlCol="0" anchor="ctr">
            <a:noAutofit/>
          </a:bodyPr>
          <a:lstStyle/>
          <a:p>
            <a:r>
              <a:rPr lang="nl-NL" dirty="0"/>
              <a:t>	</a:t>
            </a:r>
            <a:endParaRPr lang="en-US" dirty="0"/>
          </a:p>
        </p:txBody>
      </p:sp>
      <p:sp>
        <p:nvSpPr>
          <p:cNvPr id="3" name="Tijdelijke aanduiding voor tekst 2"/>
          <p:cNvSpPr>
            <a:spLocks noGrp="1"/>
          </p:cNvSpPr>
          <p:nvPr>
            <p:ph type="body" idx="1"/>
          </p:nvPr>
        </p:nvSpPr>
        <p:spPr>
          <a:xfrm>
            <a:off x="1403648" y="1556792"/>
            <a:ext cx="5987008" cy="4525963"/>
          </a:xfrm>
          <a:prstGeom prst="rect">
            <a:avLst/>
          </a:prstGeom>
        </p:spPr>
        <p:txBody>
          <a:bodyPr vert="horz" lIns="91440" tIns="45720" rIns="91440" bIns="45720" rtlCol="0">
            <a:normAutofit/>
          </a:bodyPr>
          <a:lstStyle/>
          <a:p>
            <a:pPr lvl="0"/>
            <a:r>
              <a:rPr lang="nl-NL" dirty="0"/>
              <a:t>Eerste niveau</a:t>
            </a:r>
          </a:p>
          <a:p>
            <a:pPr lvl="1"/>
            <a:r>
              <a:rPr lang="nl-NL" dirty="0"/>
              <a:t>Tweede niveau</a:t>
            </a:r>
          </a:p>
        </p:txBody>
      </p:sp>
      <p:sp>
        <p:nvSpPr>
          <p:cNvPr id="6" name="Tijdelijke aanduiding voor dianummer 5"/>
          <p:cNvSpPr>
            <a:spLocks noGrp="1"/>
          </p:cNvSpPr>
          <p:nvPr>
            <p:ph type="sldNum" sz="quarter" idx="4"/>
          </p:nvPr>
        </p:nvSpPr>
        <p:spPr>
          <a:xfrm>
            <a:off x="6948264"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A5D5C-8121-40AC-9D87-DD4C22932659}" type="slidenum">
              <a:rPr lang="en-US" smtClean="0"/>
              <a:pPr/>
              <a:t>‹nr.›</a:t>
            </a:fld>
            <a:endParaRPr lang="en-US"/>
          </a:p>
        </p:txBody>
      </p:sp>
      <p:sp>
        <p:nvSpPr>
          <p:cNvPr id="11" name="Tijdelijke aanduiding voor voettekst 8"/>
          <p:cNvSpPr txBox="1">
            <a:spLocks/>
          </p:cNvSpPr>
          <p:nvPr/>
        </p:nvSpPr>
        <p:spPr>
          <a:xfrm>
            <a:off x="35496" y="6564883"/>
            <a:ext cx="3168352" cy="29311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VLUCHTELINGENWERK VLAANDEREN 2020</a:t>
            </a:r>
          </a:p>
        </p:txBody>
      </p:sp>
      <p:pic>
        <p:nvPicPr>
          <p:cNvPr id="12" name="Afbeelding 11" descr="vrouw.png"/>
          <p:cNvPicPr>
            <a:picLocks noChangeAspect="1"/>
          </p:cNvPicPr>
          <p:nvPr/>
        </p:nvPicPr>
        <p:blipFill>
          <a:blip r:embed="rId7" cstate="print"/>
          <a:stretch>
            <a:fillRect/>
          </a:stretch>
        </p:blipFill>
        <p:spPr>
          <a:xfrm>
            <a:off x="7956376" y="214420"/>
            <a:ext cx="1008110" cy="9103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 id="2147483653" r:id="rId5"/>
  </p:sldLayoutIdLst>
  <p:hf hdr="0" dt="0"/>
  <p:txStyles>
    <p:titleStyle>
      <a:lvl1pPr algn="r" defTabSz="914400" rtl="0" eaLnBrk="1" latinLnBrk="0" hangingPunct="1">
        <a:spcBef>
          <a:spcPct val="0"/>
        </a:spcBef>
        <a:buNone/>
        <a:defRPr sz="3000" kern="1200" baseline="0">
          <a:solidFill>
            <a:schemeClr val="bg1"/>
          </a:solidFill>
          <a:latin typeface="+mj-lt"/>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None/>
        <a:defRPr sz="2000" kern="1200">
          <a:solidFill>
            <a:schemeClr val="tx2"/>
          </a:solidFill>
          <a:latin typeface="+mn-lt"/>
          <a:ea typeface="+mn-ea"/>
          <a:cs typeface="+mn-cs"/>
        </a:defRPr>
      </a:lvl1pPr>
      <a:lvl2pPr marL="742950" indent="-285750" algn="l" defTabSz="914400" rtl="0" eaLnBrk="1" latinLnBrk="0" hangingPunct="1">
        <a:lnSpc>
          <a:spcPct val="150000"/>
        </a:lnSpc>
        <a:spcBef>
          <a:spcPct val="20000"/>
        </a:spcBef>
        <a:buFont typeface="Calibri" pitchFamily="34" charset="0"/>
        <a:buChar char="—"/>
        <a:defRPr sz="1600" i="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B750236-02E6-9A4C-BC04-4C27ACA94B5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071CF4A-A17F-0A4A-BBE1-0B729AEBAB1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9490980-DC91-3A42-A52C-0A388418B6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BB969E-9C8A-4642-AA65-B49316402A00}" type="datetimeFigureOut">
              <a:rPr lang="nl-BE" smtClean="0"/>
              <a:t>14/02/2022</a:t>
            </a:fld>
            <a:endParaRPr lang="nl-BE"/>
          </a:p>
        </p:txBody>
      </p:sp>
      <p:sp>
        <p:nvSpPr>
          <p:cNvPr id="5" name="Tijdelijke aanduiding voor voettekst 4">
            <a:extLst>
              <a:ext uri="{FF2B5EF4-FFF2-40B4-BE49-F238E27FC236}">
                <a16:creationId xmlns:a16="http://schemas.microsoft.com/office/drawing/2014/main" id="{6E8AC226-082F-D041-9AB8-7ED2C86A8A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A331DEEA-74D7-1045-8D92-CCF6BC1D7AF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6A5D5C-8121-40AC-9D87-DD4C22932659}" type="slidenum">
              <a:rPr lang="en-US" smtClean="0"/>
              <a:pPr/>
              <a:t>‹nr.›</a:t>
            </a:fld>
            <a:endParaRPr lang="en-US"/>
          </a:p>
        </p:txBody>
      </p:sp>
    </p:spTree>
    <p:extLst>
      <p:ext uri="{BB962C8B-B14F-4D97-AF65-F5344CB8AC3E}">
        <p14:creationId xmlns:p14="http://schemas.microsoft.com/office/powerpoint/2010/main" val="898727440"/>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mailto:veronique@vluchtelingenwerk.be"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vluchtelingenwerk.be/be-talky-et-become-tolky" TargetMode="External"/><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hyperlink" Target="https://www.ucll.be/studeren/verder-studeren/meertalig-onderwijs" TargetMode="External"/><Relationship Id="rId2" Type="http://schemas.openxmlformats.org/officeDocument/2006/relationships/image" Target="../media/image4.jpg"/><Relationship Id="rId1" Type="http://schemas.openxmlformats.org/officeDocument/2006/relationships/slideLayout" Target="../slideLayouts/slideLayout18.xml"/><Relationship Id="rId4" Type="http://schemas.openxmlformats.org/officeDocument/2006/relationships/hyperlink" Target="https://www.ucll.be/activiteiten/infodag-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orms.office.com/Pages/ResponsePage.aspx?id=G4Y45tkV5k2mXbSHia4fCEuxiCD7NqVDqSiCx7tCO0hUMUVUODFIRzlNT1ZGTThKSEdNTkZINDJZQi4u" TargetMode="External"/><Relationship Id="rId2" Type="http://schemas.openxmlformats.org/officeDocument/2006/relationships/image" Target="../media/image3.jpg"/><Relationship Id="rId1" Type="http://schemas.openxmlformats.org/officeDocument/2006/relationships/slideLayout" Target="../slideLayouts/slideLayout1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rongo.nl/programma-onderdelen/evenement/9afee392/"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usselvoltaal.be/3-aan-de-slag/activiteiten" TargetMode="External"/><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www.taalnaarkeuze.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meertaligheid.be/"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taalnaarkeuze.nl/"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www.steunpuntdiversiteitenleren.be/" TargetMode="External"/><Relationship Id="rId2" Type="http://schemas.openxmlformats.org/officeDocument/2006/relationships/image" Target="../media/image11.jpg"/><Relationship Id="rId1" Type="http://schemas.openxmlformats.org/officeDocument/2006/relationships/slideLayout" Target="../slideLayouts/slideLayout1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Tekstvak 9"/>
          <p:cNvSpPr txBox="1"/>
          <p:nvPr/>
        </p:nvSpPr>
        <p:spPr>
          <a:xfrm>
            <a:off x="503546" y="4081012"/>
            <a:ext cx="8136904" cy="1200329"/>
          </a:xfrm>
          <a:prstGeom prst="rect">
            <a:avLst/>
          </a:prstGeom>
          <a:noFill/>
        </p:spPr>
        <p:txBody>
          <a:bodyPr wrap="square" rtlCol="0">
            <a:spAutoFit/>
          </a:bodyPr>
          <a:lstStyle/>
          <a:p>
            <a:pPr algn="ctr"/>
            <a:r>
              <a:rPr lang="nl-BE" sz="2400" b="1" dirty="0"/>
              <a:t>Klare en vlotte communicatie met anderstalige nieuwkomers</a:t>
            </a:r>
          </a:p>
          <a:p>
            <a:pPr algn="ctr"/>
            <a:endParaRPr lang="nl-BE" sz="2400" dirty="0">
              <a:solidFill>
                <a:srgbClr val="000000"/>
              </a:solidFill>
              <a:latin typeface="FK Screamer Bold" pitchFamily="2" charset="0"/>
            </a:endParaRPr>
          </a:p>
          <a:p>
            <a:pPr algn="ctr"/>
            <a:r>
              <a:rPr lang="nl-BE" sz="2400" dirty="0">
                <a:solidFill>
                  <a:srgbClr val="000000"/>
                </a:solidFill>
                <a:latin typeface="FK Screamer Bold" pitchFamily="2" charset="0"/>
              </a:rPr>
              <a:t>Veronique De Clercq – onderwijsmedewerker </a:t>
            </a:r>
            <a:endParaRPr lang="en-US" sz="2400" dirty="0">
              <a:solidFill>
                <a:srgbClr val="000000"/>
              </a:solidFill>
              <a:latin typeface="FK Screamer Bold" pitchFamily="2" charset="0"/>
            </a:endParaRPr>
          </a:p>
        </p:txBody>
      </p:sp>
      <p:pic>
        <p:nvPicPr>
          <p:cNvPr id="7" name="Afbeelding 6"/>
          <p:cNvPicPr>
            <a:picLocks noChangeAspect="1"/>
          </p:cNvPicPr>
          <p:nvPr/>
        </p:nvPicPr>
        <p:blipFill rotWithShape="1">
          <a:blip r:embed="rId2" cstate="print">
            <a:extLst>
              <a:ext uri="{28A0092B-C50C-407E-A947-70E740481C1C}">
                <a14:useLocalDpi xmlns:a14="http://schemas.microsoft.com/office/drawing/2010/main" val="0"/>
              </a:ext>
            </a:extLst>
          </a:blip>
          <a:srcRect t="9232" r="3434" b="17611"/>
          <a:stretch/>
        </p:blipFill>
        <p:spPr>
          <a:xfrm>
            <a:off x="1133872" y="612096"/>
            <a:ext cx="6876256" cy="2924087"/>
          </a:xfrm>
          <a:prstGeom prst="rect">
            <a:avLst/>
          </a:prstGeom>
        </p:spPr>
      </p:pic>
      <p:sp>
        <p:nvSpPr>
          <p:cNvPr id="2" name="Rechthoek 1">
            <a:extLst>
              <a:ext uri="{FF2B5EF4-FFF2-40B4-BE49-F238E27FC236}">
                <a16:creationId xmlns:a16="http://schemas.microsoft.com/office/drawing/2014/main" id="{89435F77-6076-8041-9814-3A46CCC34854}"/>
              </a:ext>
            </a:extLst>
          </p:cNvPr>
          <p:cNvSpPr/>
          <p:nvPr/>
        </p:nvSpPr>
        <p:spPr>
          <a:xfrm rot="300000">
            <a:off x="3429479" y="6047731"/>
            <a:ext cx="2277520" cy="419961"/>
          </a:xfrm>
          <a:prstGeom prst="rect">
            <a:avLst/>
          </a:prstGeom>
          <a:solidFill>
            <a:srgbClr val="1D7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8" name="Tekstvak 7"/>
          <p:cNvSpPr txBox="1"/>
          <p:nvPr/>
        </p:nvSpPr>
        <p:spPr>
          <a:xfrm>
            <a:off x="3506119" y="6113258"/>
            <a:ext cx="2124239" cy="230832"/>
          </a:xfrm>
          <a:prstGeom prst="rect">
            <a:avLst/>
          </a:prstGeom>
          <a:noFill/>
        </p:spPr>
        <p:txBody>
          <a:bodyPr wrap="square" rtlCol="0">
            <a:spAutoFit/>
          </a:bodyPr>
          <a:lstStyle/>
          <a:p>
            <a:pPr algn="ctr"/>
            <a:r>
              <a:rPr lang="nl-BE" sz="900" dirty="0">
                <a:solidFill>
                  <a:schemeClr val="bg1"/>
                </a:solidFill>
                <a:latin typeface="Franklin Gothic Medium" panose="020B0603020102020204" pitchFamily="34" charset="0"/>
              </a:rPr>
              <a:t>VLUCHTELINGENWERK</a:t>
            </a:r>
            <a:r>
              <a:rPr lang="nl-BE" sz="900" baseline="0" dirty="0">
                <a:solidFill>
                  <a:schemeClr val="bg1"/>
                </a:solidFill>
                <a:latin typeface="Franklin Gothic Medium" panose="020B0603020102020204" pitchFamily="34" charset="0"/>
              </a:rPr>
              <a:t> VLAANDEREN</a:t>
            </a:r>
            <a:endParaRPr lang="en-US" sz="900" dirty="0">
              <a:solidFill>
                <a:schemeClr val="bg1"/>
              </a:solidFill>
              <a:latin typeface="Franklin Gothic Medium" panose="020B0603020102020204" pitchFamily="34" charset="0"/>
            </a:endParaRPr>
          </a:p>
        </p:txBody>
      </p:sp>
      <p:sp>
        <p:nvSpPr>
          <p:cNvPr id="9" name="Tekstvak 8"/>
          <p:cNvSpPr txBox="1"/>
          <p:nvPr/>
        </p:nvSpPr>
        <p:spPr>
          <a:xfrm>
            <a:off x="4932040" y="6237312"/>
            <a:ext cx="432048"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nl-BE" sz="700" dirty="0">
                <a:solidFill>
                  <a:schemeClr val="bg1"/>
                </a:solidFill>
                <a:latin typeface="Franklin Gothic Book" panose="020B0503020102020204" pitchFamily="34" charset="0"/>
              </a:rPr>
              <a:t>2021</a:t>
            </a:r>
            <a:endParaRPr lang="en-US" sz="700" dirty="0">
              <a:solidFill>
                <a:schemeClr val="bg1"/>
              </a:solidFill>
              <a:latin typeface="Franklin Gothic Book" panose="020B05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E04372-CC68-40D4-8748-6371830CD3A5}"/>
              </a:ext>
            </a:extLst>
          </p:cNvPr>
          <p:cNvSpPr>
            <a:spLocks noGrp="1"/>
          </p:cNvSpPr>
          <p:nvPr>
            <p:ph type="title"/>
          </p:nvPr>
        </p:nvSpPr>
        <p:spPr>
          <a:xfrm>
            <a:off x="640155" y="2766218"/>
            <a:ext cx="7886700" cy="1325563"/>
          </a:xfrm>
        </p:spPr>
        <p:txBody>
          <a:bodyPr>
            <a:normAutofit fontScale="90000"/>
          </a:bodyPr>
          <a:lstStyle/>
          <a:p>
            <a:r>
              <a:rPr lang="nl-BE" dirty="0"/>
              <a:t>Van harte dank voor jullie aandacht!</a:t>
            </a:r>
            <a:br>
              <a:rPr lang="nl-BE" dirty="0"/>
            </a:br>
            <a:r>
              <a:rPr lang="nl-BE" dirty="0"/>
              <a:t>	</a:t>
            </a:r>
            <a:br>
              <a:rPr lang="nl-BE" dirty="0"/>
            </a:br>
            <a:r>
              <a:rPr lang="nl-BE" dirty="0"/>
              <a:t>Veronique De Clercq   </a:t>
            </a:r>
            <a:r>
              <a:rPr lang="nl-BE" dirty="0">
                <a:hlinkClick r:id="rId2"/>
              </a:rPr>
              <a:t>veronique@vluchtelingenwerk.be</a:t>
            </a:r>
            <a:br>
              <a:rPr lang="nl-BE" dirty="0"/>
            </a:br>
            <a:br>
              <a:rPr lang="nl-BE" dirty="0"/>
            </a:br>
            <a:r>
              <a:rPr lang="nl-BE" dirty="0"/>
              <a:t>		</a:t>
            </a:r>
          </a:p>
        </p:txBody>
      </p:sp>
      <p:sp>
        <p:nvSpPr>
          <p:cNvPr id="3" name="Tijdelijke aanduiding voor voettekst 2">
            <a:extLst>
              <a:ext uri="{FF2B5EF4-FFF2-40B4-BE49-F238E27FC236}">
                <a16:creationId xmlns:a16="http://schemas.microsoft.com/office/drawing/2014/main" id="{111902F7-3068-4757-858E-62963766BC3F}"/>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F7123A9-A884-43D0-9B61-A29E320C5291}"/>
              </a:ext>
            </a:extLst>
          </p:cNvPr>
          <p:cNvSpPr>
            <a:spLocks noGrp="1"/>
          </p:cNvSpPr>
          <p:nvPr>
            <p:ph type="sldNum" sz="quarter" idx="12"/>
          </p:nvPr>
        </p:nvSpPr>
        <p:spPr/>
        <p:txBody>
          <a:bodyPr/>
          <a:lstStyle/>
          <a:p>
            <a:fld id="{746A5D5C-8121-40AC-9D87-DD4C22932659}" type="slidenum">
              <a:rPr lang="en-US" smtClean="0"/>
              <a:pPr/>
              <a:t>10</a:t>
            </a:fld>
            <a:endParaRPr lang="en-US"/>
          </a:p>
        </p:txBody>
      </p:sp>
    </p:spTree>
    <p:extLst>
      <p:ext uri="{BB962C8B-B14F-4D97-AF65-F5344CB8AC3E}">
        <p14:creationId xmlns:p14="http://schemas.microsoft.com/office/powerpoint/2010/main" val="8284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908891" y="6391626"/>
            <a:ext cx="2133600" cy="365125"/>
          </a:xfrm>
        </p:spPr>
        <p:txBody>
          <a:bodyPr/>
          <a:lstStyle/>
          <a:p>
            <a:fld id="{746A5D5C-8121-40AC-9D87-DD4C22932659}" type="slidenum">
              <a:rPr lang="en-US" sz="2000" smtClean="0">
                <a:solidFill>
                  <a:schemeClr val="bg1"/>
                </a:solidFill>
                <a:latin typeface="FK Screamer Bold" pitchFamily="2" charset="0"/>
              </a:rPr>
              <a:pPr/>
              <a:t>2</a:t>
            </a:fld>
            <a:endParaRPr lang="en-US" dirty="0">
              <a:solidFill>
                <a:schemeClr val="bg1"/>
              </a:solidFill>
              <a:latin typeface="FK Screamer Bold" pitchFamily="2" charset="0"/>
            </a:endParaRPr>
          </a:p>
        </p:txBody>
      </p:sp>
      <p:sp>
        <p:nvSpPr>
          <p:cNvPr id="4" name="Tijdelijke aanduiding voor inhoud 3"/>
          <p:cNvSpPr>
            <a:spLocks noGrp="1"/>
          </p:cNvSpPr>
          <p:nvPr>
            <p:ph idx="1"/>
          </p:nvPr>
        </p:nvSpPr>
        <p:spPr>
          <a:xfrm>
            <a:off x="611560" y="1700808"/>
            <a:ext cx="8075240" cy="4425355"/>
          </a:xfrm>
        </p:spPr>
        <p:txBody>
          <a:bodyPr>
            <a:normAutofit fontScale="92500" lnSpcReduction="10000"/>
          </a:bodyPr>
          <a:lstStyle/>
          <a:p>
            <a:pPr marL="0" indent="0">
              <a:buNone/>
            </a:pPr>
            <a:r>
              <a:rPr lang="nl-BE" b="1" dirty="0">
                <a:solidFill>
                  <a:srgbClr val="000000"/>
                </a:solidFill>
                <a:latin typeface="Franklin Gothic Book" panose="020B0503020102020204" pitchFamily="34" charset="0"/>
              </a:rPr>
              <a:t>Het belang van klare en vlotte communicatie met anderstalige nieuwkomers:</a:t>
            </a:r>
          </a:p>
          <a:p>
            <a:pPr marL="0" indent="0">
              <a:buNone/>
            </a:pPr>
            <a:r>
              <a:rPr lang="nl-BE" dirty="0">
                <a:solidFill>
                  <a:srgbClr val="000000"/>
                </a:solidFill>
                <a:latin typeface="Franklin Gothic Book" panose="020B0503020102020204" pitchFamily="34" charset="0"/>
              </a:rPr>
              <a:t>thuistaal inzetten is bij de instroom geen overbodige luxe</a:t>
            </a:r>
          </a:p>
          <a:p>
            <a:pPr marL="0" indent="0">
              <a:buNone/>
            </a:pPr>
            <a:endParaRPr lang="nl-BE" dirty="0">
              <a:solidFill>
                <a:srgbClr val="000000"/>
              </a:solidFill>
              <a:latin typeface="Franklin Gothic Book" panose="020B0503020102020204" pitchFamily="34" charset="0"/>
            </a:endParaRPr>
          </a:p>
          <a:p>
            <a:pPr marL="0" indent="0">
              <a:buNone/>
            </a:pPr>
            <a:r>
              <a:rPr lang="nl-BE" dirty="0">
                <a:hlinkClick r:id="rId3"/>
              </a:rPr>
              <a:t>https://vluchtelingenwerk.be/be-talky-et-become-tolky</a:t>
            </a:r>
            <a:endParaRPr lang="nl-BE" dirty="0"/>
          </a:p>
          <a:p>
            <a:pPr marL="0" indent="0">
              <a:buNone/>
            </a:pPr>
            <a:endParaRPr lang="nl-BE" dirty="0">
              <a:solidFill>
                <a:srgbClr val="000000"/>
              </a:solidFill>
              <a:latin typeface="Franklin Gothic Book" panose="020B0503020102020204" pitchFamily="34" charset="0"/>
            </a:endParaRPr>
          </a:p>
          <a:p>
            <a:pPr marL="0" indent="0">
              <a:buNone/>
            </a:pPr>
            <a:r>
              <a:rPr lang="nl-BE" dirty="0">
                <a:solidFill>
                  <a:srgbClr val="000000"/>
                </a:solidFill>
                <a:latin typeface="Franklin Gothic Book" panose="020B0503020102020204" pitchFamily="34" charset="0"/>
              </a:rPr>
              <a:t>Getuigenis van </a:t>
            </a:r>
            <a:r>
              <a:rPr lang="nl-BE" dirty="0" err="1">
                <a:solidFill>
                  <a:srgbClr val="000000"/>
                </a:solidFill>
                <a:latin typeface="Franklin Gothic Book" panose="020B0503020102020204" pitchFamily="34" charset="0"/>
              </a:rPr>
              <a:t>Rumeysa</a:t>
            </a:r>
            <a:r>
              <a:rPr lang="nl-BE" dirty="0">
                <a:solidFill>
                  <a:srgbClr val="000000"/>
                </a:solidFill>
                <a:latin typeface="Franklin Gothic Book" panose="020B0503020102020204" pitchFamily="34" charset="0"/>
              </a:rPr>
              <a:t>, een gedreven Tolky</a:t>
            </a:r>
            <a:endParaRPr lang="nl-BE" b="1" u="sng" dirty="0">
              <a:solidFill>
                <a:srgbClr val="000000"/>
              </a:solidFill>
              <a:latin typeface="Franklin Gothic Book" panose="020B0503020102020204" pitchFamily="34" charset="0"/>
            </a:endParaRPr>
          </a:p>
          <a:p>
            <a:pPr marL="0" indent="0">
              <a:buNone/>
            </a:pPr>
            <a:r>
              <a:rPr lang="nl-BE" dirty="0">
                <a:solidFill>
                  <a:srgbClr val="000000"/>
                </a:solidFill>
                <a:latin typeface="Franklin Gothic Book" panose="020B0503020102020204" pitchFamily="34" charset="0"/>
              </a:rPr>
              <a:t>	</a:t>
            </a:r>
            <a:r>
              <a:rPr lang="nl-BE" b="1" dirty="0">
                <a:solidFill>
                  <a:srgbClr val="000000"/>
                </a:solidFill>
                <a:latin typeface="Franklin Gothic Book" panose="020B0503020102020204" pitchFamily="34" charset="0"/>
              </a:rPr>
              <a:t>Tolky </a:t>
            </a:r>
            <a:r>
              <a:rPr lang="nl-BE" dirty="0">
                <a:solidFill>
                  <a:srgbClr val="000000"/>
                </a:solidFill>
                <a:latin typeface="Franklin Gothic Book" panose="020B0503020102020204" pitchFamily="34" charset="0"/>
              </a:rPr>
              <a:t>= meertalige ex-</a:t>
            </a:r>
            <a:r>
              <a:rPr lang="nl-BE" dirty="0" err="1">
                <a:solidFill>
                  <a:srgbClr val="000000"/>
                </a:solidFill>
                <a:latin typeface="Franklin Gothic Book" panose="020B0503020102020204" pitchFamily="34" charset="0"/>
              </a:rPr>
              <a:t>okanner</a:t>
            </a:r>
            <a:r>
              <a:rPr lang="nl-BE" dirty="0">
                <a:solidFill>
                  <a:srgbClr val="000000"/>
                </a:solidFill>
                <a:latin typeface="Franklin Gothic Book" panose="020B0503020102020204" pitchFamily="34" charset="0"/>
              </a:rPr>
              <a:t>/moeder gevormd i.s.m. Brussel Onthaal 	om eenvoudige gesprekken te tolken in onderwijs;</a:t>
            </a:r>
            <a:br>
              <a:rPr lang="nl-BE" dirty="0">
                <a:solidFill>
                  <a:srgbClr val="000000"/>
                </a:solidFill>
                <a:latin typeface="Franklin Gothic Book" panose="020B0503020102020204" pitchFamily="34" charset="0"/>
              </a:rPr>
            </a:br>
            <a:endParaRPr lang="en-US" dirty="0">
              <a:solidFill>
                <a:srgbClr val="000000"/>
              </a:solidFill>
              <a:latin typeface="Franklin Gothic Book" panose="020B0503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6" y="1916832"/>
            <a:ext cx="8291264" cy="4209331"/>
          </a:xfrm>
        </p:spPr>
        <p:txBody>
          <a:bodyPr>
            <a:normAutofit fontScale="77500" lnSpcReduction="20000"/>
          </a:bodyPr>
          <a:lstStyle/>
          <a:p>
            <a:pPr marL="0" indent="0">
              <a:buNone/>
            </a:pPr>
            <a:r>
              <a:rPr lang="nl-BE" b="1" dirty="0">
                <a:latin typeface="Franklin Gothic Book" panose="020B0503020102020204" pitchFamily="34" charset="0"/>
              </a:rPr>
              <a:t>Word expert in meertalig onderwijs </a:t>
            </a:r>
            <a:r>
              <a:rPr lang="nl-BE" b="1" dirty="0">
                <a:latin typeface="Franklin Gothic Book" panose="020B0503020102020204" pitchFamily="34" charset="0"/>
                <a:sym typeface="Wingdings" panose="05000000000000000000" pitchFamily="2" charset="2"/>
              </a:rPr>
              <a:t> </a:t>
            </a:r>
            <a:r>
              <a:rPr lang="nl-BE" b="1" dirty="0">
                <a:latin typeface="Franklin Gothic Book" panose="020B0503020102020204" pitchFamily="34" charset="0"/>
              </a:rPr>
              <a:t>uniek in Vlaanderen!</a:t>
            </a:r>
          </a:p>
          <a:p>
            <a:pPr marL="0" indent="0">
              <a:buNone/>
            </a:pPr>
            <a:endParaRPr lang="nl-BE" b="1" dirty="0">
              <a:latin typeface="Franklin Gothic Book" panose="020B0503020102020204" pitchFamily="34" charset="0"/>
            </a:endParaRPr>
          </a:p>
          <a:p>
            <a:pPr marL="0" indent="0">
              <a:buNone/>
            </a:pPr>
            <a:r>
              <a:rPr lang="nl-BE" i="1" dirty="0">
                <a:latin typeface="Franklin Gothic Book" panose="020B0503020102020204" pitchFamily="34" charset="0"/>
              </a:rPr>
              <a:t>Wil je graag het </a:t>
            </a:r>
            <a:r>
              <a:rPr lang="nl-BE" b="1" i="1" dirty="0">
                <a:latin typeface="Franklin Gothic Book" panose="020B0503020102020204" pitchFamily="34" charset="0"/>
              </a:rPr>
              <a:t>Nederlands van anderstaligen versterken</a:t>
            </a:r>
            <a:r>
              <a:rPr lang="nl-BE" i="1" dirty="0">
                <a:latin typeface="Franklin Gothic Book" panose="020B0503020102020204" pitchFamily="34" charset="0"/>
              </a:rPr>
              <a:t>? Wil je kinderen in het kleuter- of lager onderwijs laten kennismaken met Frans, Engels of Duits? Of wil je jouw niet-taalvak in het secundair onderwijs in een andere taal geven?</a:t>
            </a:r>
          </a:p>
          <a:p>
            <a:endParaRPr lang="nl-BE" i="1" dirty="0">
              <a:latin typeface="Franklin Gothic Book" panose="020B0503020102020204" pitchFamily="34" charset="0"/>
            </a:endParaRPr>
          </a:p>
          <a:p>
            <a:pPr marL="0" indent="0">
              <a:buNone/>
            </a:pPr>
            <a:r>
              <a:rPr lang="nl-BE" i="1" dirty="0">
                <a:latin typeface="Franklin Gothic Book" panose="020B0503020102020204" pitchFamily="34" charset="0"/>
              </a:rPr>
              <a:t>Hogeschool UCLL biedt tal van </a:t>
            </a:r>
            <a:r>
              <a:rPr lang="nl-BE" b="1" i="1" dirty="0">
                <a:latin typeface="Franklin Gothic Book" panose="020B0503020102020204" pitchFamily="34" charset="0"/>
              </a:rPr>
              <a:t>trajecten om jouw passie voor taal in te zetten in jouw klas of school</a:t>
            </a:r>
            <a:r>
              <a:rPr lang="nl-BE" i="1" dirty="0">
                <a:latin typeface="Franklin Gothic Book" panose="020B0503020102020204" pitchFamily="34" charset="0"/>
              </a:rPr>
              <a:t>. Doorheen de opleidingen krijg je de didactiek van meertalig onderwijs  helemaal onder de knie. Bovendien krijg je de nodige expertise mee zodat jij je directie kan ondersteunen in het beleidsmatig vormgeven aan taal en meertaligheid op school. </a:t>
            </a:r>
          </a:p>
          <a:p>
            <a:pPr>
              <a:lnSpc>
                <a:spcPct val="107000"/>
              </a:lnSpc>
              <a:spcAft>
                <a:spcPts val="800"/>
              </a:spcAft>
            </a:pPr>
            <a:r>
              <a:rPr lang="nl-BE" dirty="0" err="1">
                <a:latin typeface="Franklin Gothic Book" panose="020B0503020102020204" pitchFamily="34" charset="0"/>
                <a:hlinkClick r:id="rId3"/>
              </a:rPr>
              <a:t>Banaba</a:t>
            </a:r>
            <a:r>
              <a:rPr lang="nl-BE" dirty="0">
                <a:latin typeface="Franklin Gothic Book" panose="020B0503020102020204" pitchFamily="34" charset="0"/>
                <a:hlinkClick r:id="rId3"/>
              </a:rPr>
              <a:t> Meertalig Onderwijs | UCLL</a:t>
            </a:r>
            <a:endParaRPr lang="nl-BE" dirty="0">
              <a:latin typeface="Franklin Gothic Book" panose="020B0503020102020204" pitchFamily="34" charset="0"/>
            </a:endParaRPr>
          </a:p>
          <a:p>
            <a:pPr>
              <a:lnSpc>
                <a:spcPct val="107000"/>
              </a:lnSpc>
              <a:spcAft>
                <a:spcPts val="800"/>
              </a:spcAft>
            </a:pPr>
            <a:r>
              <a:rPr lang="nl-BE" u="sng" dirty="0">
                <a:solidFill>
                  <a:srgbClr val="0000FF"/>
                </a:solidFill>
                <a:latin typeface="Franklin Gothic Book" panose="020B0503020102020204" pitchFamily="34" charset="0"/>
                <a:ea typeface="Calibri" panose="020F0502020204030204" pitchFamily="34" charset="0"/>
                <a:cs typeface="Times New Roman" panose="02020603050405020304" pitchFamily="18" charset="0"/>
                <a:hlinkClick r:id="rId4"/>
              </a:rPr>
              <a:t>Infodag | UCLL</a:t>
            </a:r>
            <a:r>
              <a:rPr lang="nl-BE" dirty="0">
                <a:latin typeface="Franklin Gothic Book" panose="020B0503020102020204" pitchFamily="34" charset="0"/>
                <a:ea typeface="Calibri" panose="020F0502020204030204" pitchFamily="34" charset="0"/>
                <a:cs typeface="Times New Roman" panose="02020603050405020304" pitchFamily="18" charset="0"/>
              </a:rPr>
              <a:t> 12 maart 2022</a:t>
            </a:r>
          </a:p>
          <a:p>
            <a:pPr marL="0" indent="0">
              <a:buNone/>
            </a:pPr>
            <a:endParaRPr lang="nl-BE" b="1" dirty="0"/>
          </a:p>
          <a:p>
            <a:endParaRPr lang="en-US" dirty="0">
              <a:latin typeface="Franklin Gothic Book" panose="020B0503020102020204" pitchFamily="34" charset="0"/>
            </a:endParaRPr>
          </a:p>
        </p:txBody>
      </p:sp>
      <p:sp>
        <p:nvSpPr>
          <p:cNvPr id="6" name="Tijdelijke aanduiding voor dianummer 2">
            <a:extLst>
              <a:ext uri="{FF2B5EF4-FFF2-40B4-BE49-F238E27FC236}">
                <a16:creationId xmlns:a16="http://schemas.microsoft.com/office/drawing/2014/main" id="{03E94617-E289-734A-9C31-C6BCD3ED932F}"/>
              </a:ext>
            </a:extLst>
          </p:cNvPr>
          <p:cNvSpPr txBox="1">
            <a:spLocks/>
          </p:cNvSpPr>
          <p:nvPr/>
        </p:nvSpPr>
        <p:spPr>
          <a:xfrm>
            <a:off x="6908891" y="639162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A5D5C-8121-40AC-9D87-DD4C22932659}" type="slidenum">
              <a:rPr lang="en-US" sz="2000" smtClean="0">
                <a:solidFill>
                  <a:schemeClr val="bg1"/>
                </a:solidFill>
                <a:latin typeface="FK Screamer Bold" pitchFamily="2" charset="0"/>
              </a:rPr>
              <a:pPr algn="r"/>
              <a:t>3</a:t>
            </a:fld>
            <a:endParaRPr lang="en-US" dirty="0">
              <a:solidFill>
                <a:schemeClr val="bg1"/>
              </a:solidFill>
              <a:latin typeface="FK Screamer Bold"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908891" y="639162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6A5D5C-8121-40AC-9D87-DD4C22932659}" type="slidenum">
              <a:rPr kumimoji="0" lang="en-US" sz="2000" b="0" i="0" u="none" strike="noStrike" kern="1200" cap="none" spc="0" normalizeH="0" baseline="0" noProof="0" smtClean="0">
                <a:ln>
                  <a:noFill/>
                </a:ln>
                <a:solidFill>
                  <a:srgbClr val="FFFFFF"/>
                </a:solidFill>
                <a:effectLst/>
                <a:uLnTx/>
                <a:uFillTx/>
                <a:latin typeface="FK Screamer Bol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FFFFFF"/>
              </a:solidFill>
              <a:effectLst/>
              <a:uLnTx/>
              <a:uFillTx/>
              <a:latin typeface="FK Screamer Bold" pitchFamily="2" charset="0"/>
              <a:ea typeface="+mn-ea"/>
              <a:cs typeface="+mn-cs"/>
            </a:endParaRPr>
          </a:p>
        </p:txBody>
      </p:sp>
      <p:sp>
        <p:nvSpPr>
          <p:cNvPr id="5" name="Tijdelijke aanduiding voor inhoud 2">
            <a:extLst>
              <a:ext uri="{FF2B5EF4-FFF2-40B4-BE49-F238E27FC236}">
                <a16:creationId xmlns:a16="http://schemas.microsoft.com/office/drawing/2014/main" id="{C60289D9-C0A1-4724-8B42-14CAD152366C}"/>
              </a:ext>
            </a:extLst>
          </p:cNvPr>
          <p:cNvSpPr>
            <a:spLocks noGrp="1"/>
          </p:cNvSpPr>
          <p:nvPr>
            <p:ph idx="1"/>
          </p:nvPr>
        </p:nvSpPr>
        <p:spPr>
          <a:xfrm>
            <a:off x="611188" y="1628800"/>
            <a:ext cx="8075612" cy="4497363"/>
          </a:xfrm>
        </p:spPr>
        <p:txBody>
          <a:bodyPr>
            <a:normAutofit fontScale="62500" lnSpcReduction="20000"/>
          </a:bodyPr>
          <a:lstStyle/>
          <a:p>
            <a:r>
              <a:rPr lang="nl-NL" sz="2600" b="1" dirty="0"/>
              <a:t>Gratis coaching en professionaliseringstraject voor secundaire scholen</a:t>
            </a:r>
          </a:p>
          <a:p>
            <a:r>
              <a:rPr lang="nl-NL" sz="2600" dirty="0"/>
              <a:t>Gedurende twee schooljaren: 2022-2023 en 2023-2024</a:t>
            </a:r>
          </a:p>
          <a:p>
            <a:r>
              <a:rPr lang="nl-NL" sz="2600" dirty="0"/>
              <a:t>Doel? </a:t>
            </a:r>
          </a:p>
          <a:p>
            <a:pPr lvl="1" indent="-360000">
              <a:lnSpc>
                <a:spcPct val="120000"/>
              </a:lnSpc>
            </a:pPr>
            <a:r>
              <a:rPr lang="nl-NL" sz="2300" dirty="0"/>
              <a:t>Het simultaan aanpakken van de drie pijlers – inzicht/cultuur, beleid/visie en praktijk/didactiek* – om te komen tot duurzame verandering in het omgaan met de meertalige realiteit op school en in de klas </a:t>
            </a:r>
          </a:p>
          <a:p>
            <a:pPr lvl="1" indent="-360000">
              <a:lnSpc>
                <a:spcPct val="120000"/>
              </a:lnSpc>
            </a:pPr>
            <a:r>
              <a:rPr lang="nl-NL" sz="2300" dirty="0"/>
              <a:t>Op die manier bijdragen aan kwaliteitsvol onderwijs en gelijke onderwijskansen voor alle leerlingen</a:t>
            </a:r>
          </a:p>
          <a:p>
            <a:pPr>
              <a:spcBef>
                <a:spcPts val="1600"/>
              </a:spcBef>
            </a:pPr>
            <a:r>
              <a:rPr lang="nl-NL" dirty="0"/>
              <a:t>Hoe?</a:t>
            </a:r>
          </a:p>
          <a:p>
            <a:pPr lvl="1" indent="-360000">
              <a:lnSpc>
                <a:spcPct val="120000"/>
              </a:lnSpc>
            </a:pPr>
            <a:r>
              <a:rPr lang="nl-NL" sz="2300" b="1" dirty="0"/>
              <a:t>Taalkaart</a:t>
            </a:r>
            <a:r>
              <a:rPr lang="nl-NL" sz="2300" dirty="0"/>
              <a:t> om de </a:t>
            </a:r>
            <a:r>
              <a:rPr lang="nl-NL" sz="2300" dirty="0" err="1"/>
              <a:t>schoolbrede</a:t>
            </a:r>
            <a:r>
              <a:rPr lang="nl-NL" sz="2300" dirty="0"/>
              <a:t> cultuur rond meertaligheid in kaart te brengen</a:t>
            </a:r>
          </a:p>
          <a:p>
            <a:pPr lvl="1" indent="-360000">
              <a:lnSpc>
                <a:spcPct val="120000"/>
              </a:lnSpc>
            </a:pPr>
            <a:r>
              <a:rPr lang="nl-NL" sz="2300" b="1" dirty="0"/>
              <a:t>Professionele leergemeenschap </a:t>
            </a:r>
            <a:r>
              <a:rPr lang="nl-NL" sz="2300" dirty="0"/>
              <a:t>om aan visieontwikkeling te doen</a:t>
            </a:r>
          </a:p>
          <a:p>
            <a:pPr lvl="1" indent="-360000">
              <a:lnSpc>
                <a:spcPct val="120000"/>
              </a:lnSpc>
            </a:pPr>
            <a:r>
              <a:rPr lang="nl-NL" sz="2300" b="1" dirty="0" err="1"/>
              <a:t>Lesson</a:t>
            </a:r>
            <a:r>
              <a:rPr lang="nl-NL" sz="2300" b="1" dirty="0"/>
              <a:t> </a:t>
            </a:r>
            <a:r>
              <a:rPr lang="nl-NL" sz="2300" b="1" dirty="0" err="1"/>
              <a:t>Study</a:t>
            </a:r>
            <a:r>
              <a:rPr lang="nl-NL" sz="2300" b="1" dirty="0"/>
              <a:t> </a:t>
            </a:r>
            <a:r>
              <a:rPr lang="nl-NL" sz="2300" dirty="0"/>
              <a:t>als professionaliseringsmethodiek voor didactisch handelen in een meertalig context</a:t>
            </a:r>
          </a:p>
          <a:p>
            <a:pPr>
              <a:spcBef>
                <a:spcPts val="1600"/>
              </a:spcBef>
            </a:pPr>
            <a:r>
              <a:rPr lang="nl-NL" dirty="0"/>
              <a:t>Interesse?</a:t>
            </a:r>
          </a:p>
          <a:p>
            <a:pPr lvl="1"/>
            <a:r>
              <a:rPr lang="nl-NL" dirty="0"/>
              <a:t>Geef vrijblijvend je gegevens door via het </a:t>
            </a:r>
            <a:r>
              <a:rPr lang="nl-NL" dirty="0">
                <a:hlinkClick r:id="rId3"/>
              </a:rPr>
              <a:t>webformulier</a:t>
            </a:r>
            <a:endParaRPr lang="nl-NL" dirty="0"/>
          </a:p>
        </p:txBody>
      </p:sp>
      <p:pic>
        <p:nvPicPr>
          <p:cNvPr id="6" name="Image 6">
            <a:extLst>
              <a:ext uri="{FF2B5EF4-FFF2-40B4-BE49-F238E27FC236}">
                <a16:creationId xmlns:a16="http://schemas.microsoft.com/office/drawing/2014/main" id="{CE0FF68E-E784-4DB0-9BC5-21415BA39E0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3600" b="98200" l="3436" r="99096">
                        <a14:foregroundMark x1="1266" y1="82200" x2="33454" y2="15400"/>
                        <a14:foregroundMark x1="33454" y1="15400" x2="52260" y2="3400"/>
                        <a14:foregroundMark x1="52260" y1="3400" x2="68716" y2="20400"/>
                        <a14:foregroundMark x1="68716" y1="20400" x2="99638" y2="89000"/>
                        <a14:foregroundMark x1="99638" y1="89000" x2="76673" y2="99200"/>
                        <a14:foregroundMark x1="76673" y1="99200" x2="28029" y2="97200"/>
                        <a14:foregroundMark x1="28029" y1="97200" x2="55877" y2="98200"/>
                        <a14:foregroundMark x1="55877" y1="98200" x2="3797" y2="97000"/>
                        <a14:foregroundMark x1="45570" y1="8400" x2="54792" y2="8000"/>
                        <a14:foregroundMark x1="55877" y1="8000" x2="88608" y2="77400"/>
                        <a14:foregroundMark x1="88608" y1="77400" x2="61483" y2="40200"/>
                        <a14:foregroundMark x1="61483" y1="40200" x2="60036" y2="74400"/>
                        <a14:foregroundMark x1="60036" y1="74400" x2="37613" y2="55200"/>
                        <a14:foregroundMark x1="37613" y1="55200" x2="36166" y2="93400"/>
                        <a14:foregroundMark x1="36166" y1="93400" x2="22423" y2="65600"/>
                        <a14:foregroundMark x1="22423" y1="65600" x2="21881" y2="91200"/>
                        <a14:foregroundMark x1="21881" y1="91200" x2="11392" y2="67200"/>
                        <a14:foregroundMark x1="11392" y1="67200" x2="36890" y2="17800"/>
                        <a14:foregroundMark x1="36890" y1="17800" x2="21700" y2="58400"/>
                        <a14:foregroundMark x1="21700" y1="58400" x2="40687" y2="19400"/>
                        <a14:foregroundMark x1="40687" y1="19400" x2="61483" y2="12400"/>
                        <a14:foregroundMark x1="61483" y1="12400" x2="62568" y2="15400"/>
                        <a14:foregroundMark x1="9403" y1="96000" x2="57685" y2="91000"/>
                        <a14:foregroundMark x1="57685" y1="91000" x2="80289" y2="92400"/>
                        <a14:foregroundMark x1="80289" y1="92400" x2="20434" y2="98200"/>
                        <a14:foregroundMark x1="20434" y1="98200" x2="4340" y2="82600"/>
                        <a14:foregroundMark x1="4340" y1="82600" x2="16637" y2="63400"/>
                        <a14:foregroundMark x1="16637" y1="63400" x2="6148" y2="83800"/>
                        <a14:foregroundMark x1="6148" y1="83800" x2="16998" y2="56800"/>
                        <a14:foregroundMark x1="16998" y1="56800" x2="16275" y2="68000"/>
                        <a14:foregroundMark x1="39602" y1="11600" x2="58770" y2="28400"/>
                        <a14:foregroundMark x1="58770" y1="28400" x2="45570" y2="8800"/>
                        <a14:foregroundMark x1="45570" y1="8800" x2="56420" y2="45400"/>
                        <a14:foregroundMark x1="56420" y1="45400" x2="51537" y2="21800"/>
                        <a14:foregroundMark x1="51537" y1="21800" x2="63291" y2="45000"/>
                        <a14:foregroundMark x1="63291" y1="45000" x2="57324" y2="17000"/>
                        <a14:foregroundMark x1="57324" y1="17000" x2="58951" y2="8800"/>
                        <a14:foregroundMark x1="88065" y1="77600" x2="50090" y2="67800"/>
                        <a14:foregroundMark x1="50090" y1="67800" x2="48644" y2="62400"/>
                        <a14:foregroundMark x1="53165" y1="61000" x2="32007" y2="53200"/>
                        <a14:foregroundMark x1="32007" y1="53200" x2="57324" y2="48800"/>
                        <a14:foregroundMark x1="57324" y1="48800" x2="33454" y2="48200"/>
                        <a14:foregroundMark x1="33454" y1="48200" x2="54611" y2="45200"/>
                        <a14:foregroundMark x1="54611" y1="45200" x2="75949" y2="53000"/>
                        <a14:foregroundMark x1="75949" y1="53000" x2="35081" y2="56200"/>
                        <a14:foregroundMark x1="35081" y1="56200" x2="57324" y2="54600"/>
                        <a14:foregroundMark x1="57324" y1="54600" x2="29114" y2="57000"/>
                        <a14:foregroundMark x1="29114" y1="57000" x2="51718" y2="54600"/>
                        <a14:foregroundMark x1="51718" y1="54600" x2="28933" y2="67000"/>
                        <a14:foregroundMark x1="28933" y1="67000" x2="53345" y2="71800"/>
                        <a14:foregroundMark x1="53345" y1="71800" x2="22242" y2="68200"/>
                        <a14:foregroundMark x1="22242" y1="68200" x2="18807" y2="58800"/>
                        <a14:foregroundMark x1="11031" y1="84600" x2="3436" y2="96800"/>
                        <a14:foregroundMark x1="84810" y1="74000" x2="99096" y2="91800"/>
                        <a14:foregroundMark x1="99096" y1="91800" x2="91863" y2="98200"/>
                        <a14:foregroundMark x1="57685" y1="7200" x2="35986" y2="17400"/>
                        <a14:foregroundMark x1="35986" y1="17400" x2="48644" y2="3600"/>
                      </a14:backgroundRemoval>
                    </a14:imgEffect>
                  </a14:imgLayer>
                </a14:imgProps>
              </a:ext>
              <a:ext uri="{28A0092B-C50C-407E-A947-70E740481C1C}">
                <a14:useLocalDpi xmlns:a14="http://schemas.microsoft.com/office/drawing/2010/main" val="0"/>
              </a:ext>
            </a:extLst>
          </a:blip>
          <a:stretch>
            <a:fillRect/>
          </a:stretch>
        </p:blipFill>
        <p:spPr>
          <a:xfrm>
            <a:off x="1" y="5254243"/>
            <a:ext cx="1713106" cy="1545027"/>
          </a:xfrm>
          <a:prstGeom prst="rect">
            <a:avLst/>
          </a:prstGeom>
        </p:spPr>
      </p:pic>
      <p:sp>
        <p:nvSpPr>
          <p:cNvPr id="7" name="Titel 1">
            <a:extLst>
              <a:ext uri="{FF2B5EF4-FFF2-40B4-BE49-F238E27FC236}">
                <a16:creationId xmlns:a16="http://schemas.microsoft.com/office/drawing/2014/main" id="{B3AA02CB-A971-4E29-B41E-ED86A315DB92}"/>
              </a:ext>
            </a:extLst>
          </p:cNvPr>
          <p:cNvSpPr>
            <a:spLocks noGrp="1"/>
          </p:cNvSpPr>
          <p:nvPr>
            <p:ph type="title"/>
          </p:nvPr>
        </p:nvSpPr>
        <p:spPr>
          <a:xfrm>
            <a:off x="0" y="0"/>
            <a:ext cx="8473297" cy="1545027"/>
          </a:xfrm>
        </p:spPr>
        <p:txBody>
          <a:bodyPr>
            <a:normAutofit fontScale="90000"/>
          </a:bodyPr>
          <a:lstStyle/>
          <a:p>
            <a:r>
              <a:rPr lang="nl-BE" sz="2800" b="1" dirty="0">
                <a:solidFill>
                  <a:schemeClr val="bg1"/>
                </a:solidFill>
              </a:rPr>
              <a:t>RichArt </a:t>
            </a:r>
            <a:br>
              <a:rPr lang="nl-BE" sz="2800" dirty="0">
                <a:solidFill>
                  <a:schemeClr val="bg1"/>
                </a:solidFill>
              </a:rPr>
            </a:br>
            <a:r>
              <a:rPr lang="nl-BE" sz="2800" b="1" dirty="0">
                <a:solidFill>
                  <a:schemeClr val="bg1"/>
                </a:solidFill>
              </a:rPr>
              <a:t>Meertaligheid als rijkdom (Richness) en de kunst (Art) </a:t>
            </a:r>
            <a:br>
              <a:rPr lang="nl-BE" sz="2800" b="1" dirty="0">
                <a:solidFill>
                  <a:schemeClr val="bg1"/>
                </a:solidFill>
              </a:rPr>
            </a:br>
            <a:r>
              <a:rPr lang="nl-BE" sz="2800" b="1" dirty="0">
                <a:solidFill>
                  <a:schemeClr val="bg1"/>
                </a:solidFill>
              </a:rPr>
              <a:t>om meertaligheid functioneel in te zetten in de klas</a:t>
            </a:r>
            <a:r>
              <a:rPr lang="fr-BE" sz="2800" b="1" dirty="0">
                <a:solidFill>
                  <a:schemeClr val="bg1"/>
                </a:solidFill>
              </a:rPr>
              <a:t> </a:t>
            </a:r>
            <a:br>
              <a:rPr lang="fr-BE" sz="2800" dirty="0"/>
            </a:br>
            <a:endParaRPr lang="nl-BE" sz="2800" dirty="0"/>
          </a:p>
        </p:txBody>
      </p:sp>
      <p:sp>
        <p:nvSpPr>
          <p:cNvPr id="8" name="ZoneTexte 7">
            <a:extLst>
              <a:ext uri="{FF2B5EF4-FFF2-40B4-BE49-F238E27FC236}">
                <a16:creationId xmlns:a16="http://schemas.microsoft.com/office/drawing/2014/main" id="{29714CE8-62D9-4041-855C-B4E92BEC121D}"/>
              </a:ext>
            </a:extLst>
          </p:cNvPr>
          <p:cNvSpPr txBox="1"/>
          <p:nvPr/>
        </p:nvSpPr>
        <p:spPr>
          <a:xfrm>
            <a:off x="3491880" y="5912643"/>
            <a:ext cx="5341559" cy="427040"/>
          </a:xfrm>
          <a:prstGeom prst="rect">
            <a:avLst/>
          </a:prstGeom>
          <a:noFill/>
        </p:spPr>
        <p:txBody>
          <a:bodyPr wrap="square" rtlCol="0">
            <a:spAutoFit/>
          </a:bodyPr>
          <a:lstStyle/>
          <a:p>
            <a:r>
              <a:rPr lang="en-US" sz="1350" dirty="0">
                <a:solidFill>
                  <a:srgbClr val="002757"/>
                </a:solidFill>
              </a:rPr>
              <a:t>*</a:t>
            </a:r>
            <a:r>
              <a:rPr lang="en-US" sz="825" dirty="0">
                <a:solidFill>
                  <a:srgbClr val="002757"/>
                </a:solidFill>
              </a:rPr>
              <a:t>Booth, T., &amp; Ainscow, M. (2002</a:t>
            </a:r>
            <a:r>
              <a:rPr lang="en-US" sz="825" i="1" dirty="0">
                <a:solidFill>
                  <a:srgbClr val="002757"/>
                </a:solidFill>
              </a:rPr>
              <a:t>). Index for INCLUSION: Developing Learning and Participation in Schools.</a:t>
            </a:r>
            <a:r>
              <a:rPr lang="en-US" sz="825" dirty="0">
                <a:solidFill>
                  <a:srgbClr val="002757"/>
                </a:solidFill>
              </a:rPr>
              <a:t> Centre for Studies on Inclusive Education, United Kingdom.</a:t>
            </a:r>
            <a:endParaRPr lang="fr-BE" sz="1350" dirty="0">
              <a:solidFill>
                <a:srgbClr val="002757"/>
              </a:solidFill>
            </a:endParaRPr>
          </a:p>
        </p:txBody>
      </p:sp>
    </p:spTree>
    <p:extLst>
      <p:ext uri="{BB962C8B-B14F-4D97-AF65-F5344CB8AC3E}">
        <p14:creationId xmlns:p14="http://schemas.microsoft.com/office/powerpoint/2010/main" val="341146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B83AF0D-9931-4B46-9A1C-235769A1403B}"/>
              </a:ext>
            </a:extLst>
          </p:cNvPr>
          <p:cNvSpPr>
            <a:spLocks noGrp="1"/>
          </p:cNvSpPr>
          <p:nvPr>
            <p:ph type="ftr" sz="quarter" idx="11"/>
          </p:nvPr>
        </p:nvSpPr>
        <p:spPr/>
        <p:txBody>
          <a:bodyPr/>
          <a:lstStyle/>
          <a:p>
            <a:endParaRPr lang="nl-BE"/>
          </a:p>
        </p:txBody>
      </p:sp>
      <p:sp>
        <p:nvSpPr>
          <p:cNvPr id="3" name="Tijdelijke aanduiding voor dianummer 2">
            <a:extLst>
              <a:ext uri="{FF2B5EF4-FFF2-40B4-BE49-F238E27FC236}">
                <a16:creationId xmlns:a16="http://schemas.microsoft.com/office/drawing/2014/main" id="{CFC9236E-70B6-4CCD-BF7D-EFC499EDDE1E}"/>
              </a:ext>
            </a:extLst>
          </p:cNvPr>
          <p:cNvSpPr>
            <a:spLocks noGrp="1"/>
          </p:cNvSpPr>
          <p:nvPr>
            <p:ph type="sldNum" sz="quarter" idx="12"/>
          </p:nvPr>
        </p:nvSpPr>
        <p:spPr/>
        <p:txBody>
          <a:bodyPr/>
          <a:lstStyle/>
          <a:p>
            <a:fld id="{746A5D5C-8121-40AC-9D87-DD4C22932659}" type="slidenum">
              <a:rPr lang="en-US" smtClean="0"/>
              <a:pPr/>
              <a:t>5</a:t>
            </a:fld>
            <a:endParaRPr lang="en-US"/>
          </a:p>
        </p:txBody>
      </p:sp>
      <p:sp>
        <p:nvSpPr>
          <p:cNvPr id="4" name="Rechthoek 3">
            <a:extLst>
              <a:ext uri="{FF2B5EF4-FFF2-40B4-BE49-F238E27FC236}">
                <a16:creationId xmlns:a16="http://schemas.microsoft.com/office/drawing/2014/main" id="{46AE3895-34BB-47CF-B255-00E81CB0DEE8}"/>
              </a:ext>
            </a:extLst>
          </p:cNvPr>
          <p:cNvSpPr/>
          <p:nvPr/>
        </p:nvSpPr>
        <p:spPr>
          <a:xfrm>
            <a:off x="944141" y="908720"/>
            <a:ext cx="7255718" cy="646331"/>
          </a:xfrm>
          <a:prstGeom prst="rect">
            <a:avLst/>
          </a:prstGeom>
        </p:spPr>
        <p:txBody>
          <a:bodyPr wrap="square">
            <a:spAutoFit/>
          </a:bodyPr>
          <a:lstStyle/>
          <a:p>
            <a:r>
              <a:rPr lang="nl-BE" dirty="0">
                <a:hlinkClick r:id="rId2"/>
              </a:rPr>
              <a:t>https://www.drongo.nl/programma-onderdelen/evenement/9afee392/</a:t>
            </a:r>
            <a:endParaRPr lang="nl-BE" dirty="0"/>
          </a:p>
          <a:p>
            <a:endParaRPr lang="nl-BE" dirty="0"/>
          </a:p>
        </p:txBody>
      </p:sp>
      <p:pic>
        <p:nvPicPr>
          <p:cNvPr id="6" name="Afbeelding 5">
            <a:extLst>
              <a:ext uri="{FF2B5EF4-FFF2-40B4-BE49-F238E27FC236}">
                <a16:creationId xmlns:a16="http://schemas.microsoft.com/office/drawing/2014/main" id="{B684EE0C-8F7A-4156-9EA1-C2B953B13BFF}"/>
              </a:ext>
            </a:extLst>
          </p:cNvPr>
          <p:cNvPicPr>
            <a:picLocks noChangeAspect="1"/>
          </p:cNvPicPr>
          <p:nvPr/>
        </p:nvPicPr>
        <p:blipFill rotWithShape="1">
          <a:blip r:embed="rId3"/>
          <a:srcRect t="12351"/>
          <a:stretch/>
        </p:blipFill>
        <p:spPr>
          <a:xfrm>
            <a:off x="539552" y="1573979"/>
            <a:ext cx="8316416" cy="4100178"/>
          </a:xfrm>
          <a:prstGeom prst="rect">
            <a:avLst/>
          </a:prstGeom>
        </p:spPr>
      </p:pic>
    </p:spTree>
    <p:extLst>
      <p:ext uri="{BB962C8B-B14F-4D97-AF65-F5344CB8AC3E}">
        <p14:creationId xmlns:p14="http://schemas.microsoft.com/office/powerpoint/2010/main" val="58594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540423" y="376946"/>
            <a:ext cx="8157592" cy="4209331"/>
          </a:xfrm>
        </p:spPr>
        <p:txBody>
          <a:bodyPr>
            <a:normAutofit fontScale="70000" lnSpcReduction="20000"/>
          </a:bodyPr>
          <a:lstStyle/>
          <a:p>
            <a:pPr marL="0" indent="0">
              <a:buNone/>
            </a:pPr>
            <a:r>
              <a:rPr lang="en-US" b="1" dirty="0" err="1">
                <a:latin typeface="Franklin Gothic Book" panose="020B0503020102020204" pitchFamily="34" charset="0"/>
              </a:rPr>
              <a:t>Interessant</a:t>
            </a:r>
            <a:r>
              <a:rPr lang="en-US" b="1" dirty="0">
                <a:latin typeface="Franklin Gothic Book" panose="020B0503020102020204" pitchFamily="34" charset="0"/>
              </a:rPr>
              <a:t> </a:t>
            </a:r>
            <a:r>
              <a:rPr lang="en-US" b="1" dirty="0" err="1">
                <a:latin typeface="Franklin Gothic Book" panose="020B0503020102020204" pitchFamily="34" charset="0"/>
              </a:rPr>
              <a:t>materiaal</a:t>
            </a:r>
            <a:r>
              <a:rPr lang="en-US" b="1" dirty="0">
                <a:latin typeface="Franklin Gothic Book" panose="020B0503020102020204" pitchFamily="34" charset="0"/>
              </a:rPr>
              <a:t> om met </a:t>
            </a:r>
            <a:r>
              <a:rPr lang="en-US" b="1" dirty="0" err="1">
                <a:latin typeface="Franklin Gothic Book" panose="020B0503020102020204" pitchFamily="34" charset="0"/>
              </a:rPr>
              <a:t>meertaligheid</a:t>
            </a:r>
            <a:r>
              <a:rPr lang="en-US" b="1" dirty="0">
                <a:latin typeface="Franklin Gothic Book" panose="020B0503020102020204" pitchFamily="34" charset="0"/>
              </a:rPr>
              <a:t> </a:t>
            </a:r>
            <a:r>
              <a:rPr lang="en-US" b="1" dirty="0" err="1">
                <a:latin typeface="Franklin Gothic Book" panose="020B0503020102020204" pitchFamily="34" charset="0"/>
              </a:rPr>
              <a:t>te</a:t>
            </a:r>
            <a:r>
              <a:rPr lang="en-US" b="1" dirty="0">
                <a:latin typeface="Franklin Gothic Book" panose="020B0503020102020204" pitchFamily="34" charset="0"/>
              </a:rPr>
              <a:t> </a:t>
            </a:r>
            <a:r>
              <a:rPr lang="en-US" b="1" dirty="0" err="1">
                <a:latin typeface="Franklin Gothic Book" panose="020B0503020102020204" pitchFamily="34" charset="0"/>
              </a:rPr>
              <a:t>werken</a:t>
            </a:r>
            <a:r>
              <a:rPr lang="en-US" b="1" dirty="0">
                <a:latin typeface="Franklin Gothic Book" panose="020B0503020102020204" pitchFamily="34" charset="0"/>
              </a:rPr>
              <a:t>:</a:t>
            </a:r>
          </a:p>
          <a:p>
            <a:pPr marL="0" indent="0">
              <a:buNone/>
            </a:pPr>
            <a:endParaRPr lang="nl-BE" dirty="0">
              <a:hlinkClick r:id="rId3"/>
            </a:endParaRPr>
          </a:p>
          <a:p>
            <a:pPr marL="0" indent="0">
              <a:buNone/>
            </a:pPr>
            <a:endParaRPr lang="nl-BE" dirty="0">
              <a:hlinkClick r:id="rId3"/>
            </a:endParaRPr>
          </a:p>
          <a:p>
            <a:pPr marL="0" indent="0">
              <a:buNone/>
            </a:pPr>
            <a:r>
              <a:rPr lang="nl-BE" dirty="0">
                <a:hlinkClick r:id="rId3"/>
              </a:rPr>
              <a:t>https://www.brusselvoltaal.be/3-aan-de-slag/activiteiten</a:t>
            </a:r>
            <a:endParaRPr lang="nl-BE" dirty="0"/>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endParaRPr lang="en-US" dirty="0">
              <a:latin typeface="Franklin Gothic Book" panose="020B0503020102020204" pitchFamily="34" charset="0"/>
              <a:hlinkClick r:id="rId4"/>
            </a:endParaRPr>
          </a:p>
          <a:p>
            <a:pPr marL="0" indent="0">
              <a:buNone/>
            </a:pPr>
            <a:r>
              <a:rPr lang="en-US" dirty="0">
                <a:latin typeface="Franklin Gothic Book" panose="020B0503020102020204" pitchFamily="34" charset="0"/>
                <a:hlinkClick r:id="rId4"/>
              </a:rPr>
              <a:t>www.taalnaarkeuze.nl</a:t>
            </a:r>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a:p>
            <a:pPr marL="0" indent="0">
              <a:buNone/>
            </a:pPr>
            <a:endParaRPr lang="en-US" dirty="0">
              <a:latin typeface="Franklin Gothic Book" panose="020B0503020102020204" pitchFamily="34" charset="0"/>
            </a:endParaRPr>
          </a:p>
        </p:txBody>
      </p:sp>
      <p:sp>
        <p:nvSpPr>
          <p:cNvPr id="7" name="Tijdelijke aanduiding voor dianummer 2">
            <a:extLst>
              <a:ext uri="{FF2B5EF4-FFF2-40B4-BE49-F238E27FC236}">
                <a16:creationId xmlns:a16="http://schemas.microsoft.com/office/drawing/2014/main" id="{2B3F44F8-1201-7648-933C-50EB3EA8C321}"/>
              </a:ext>
            </a:extLst>
          </p:cNvPr>
          <p:cNvSpPr txBox="1">
            <a:spLocks/>
          </p:cNvSpPr>
          <p:nvPr/>
        </p:nvSpPr>
        <p:spPr>
          <a:xfrm>
            <a:off x="6908891" y="639162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A5D5C-8121-40AC-9D87-DD4C22932659}" type="slidenum">
              <a:rPr lang="en-US" sz="2000" smtClean="0">
                <a:solidFill>
                  <a:schemeClr val="bg1"/>
                </a:solidFill>
                <a:latin typeface="FK Screamer Bold" pitchFamily="2" charset="0"/>
              </a:rPr>
              <a:pPr algn="r"/>
              <a:t>6</a:t>
            </a:fld>
            <a:endParaRPr lang="en-US" dirty="0">
              <a:solidFill>
                <a:schemeClr val="bg1"/>
              </a:solidFill>
              <a:latin typeface="FK Screamer Bold" pitchFamily="2" charset="0"/>
            </a:endParaRPr>
          </a:p>
        </p:txBody>
      </p:sp>
      <p:pic>
        <p:nvPicPr>
          <p:cNvPr id="3" name="Afbeelding 2">
            <a:extLst>
              <a:ext uri="{FF2B5EF4-FFF2-40B4-BE49-F238E27FC236}">
                <a16:creationId xmlns:a16="http://schemas.microsoft.com/office/drawing/2014/main" id="{2523BE82-F839-4FB7-A431-237A7879C612}"/>
              </a:ext>
            </a:extLst>
          </p:cNvPr>
          <p:cNvPicPr>
            <a:picLocks noChangeAspect="1"/>
          </p:cNvPicPr>
          <p:nvPr/>
        </p:nvPicPr>
        <p:blipFill rotWithShape="1">
          <a:blip r:embed="rId5"/>
          <a:srcRect t="13063" b="4093"/>
          <a:stretch/>
        </p:blipFill>
        <p:spPr>
          <a:xfrm>
            <a:off x="341784" y="1866077"/>
            <a:ext cx="8460432" cy="39425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41F9175-33C0-492B-BA81-701403E3DD97}"/>
              </a:ext>
            </a:extLst>
          </p:cNvPr>
          <p:cNvSpPr>
            <a:spLocks noGrp="1"/>
          </p:cNvSpPr>
          <p:nvPr>
            <p:ph idx="1"/>
          </p:nvPr>
        </p:nvSpPr>
        <p:spPr/>
        <p:txBody>
          <a:bodyPr/>
          <a:lstStyle/>
          <a:p>
            <a:endParaRPr lang="nl-BE"/>
          </a:p>
        </p:txBody>
      </p:sp>
      <p:sp>
        <p:nvSpPr>
          <p:cNvPr id="3" name="Tijdelijke aanduiding voor dianummer 2">
            <a:extLst>
              <a:ext uri="{FF2B5EF4-FFF2-40B4-BE49-F238E27FC236}">
                <a16:creationId xmlns:a16="http://schemas.microsoft.com/office/drawing/2014/main" id="{344294AB-6519-4F66-BE1F-9CE302DC8FE1}"/>
              </a:ext>
            </a:extLst>
          </p:cNvPr>
          <p:cNvSpPr>
            <a:spLocks noGrp="1"/>
          </p:cNvSpPr>
          <p:nvPr>
            <p:ph type="sldNum" sz="quarter" idx="12"/>
          </p:nvPr>
        </p:nvSpPr>
        <p:spPr/>
        <p:txBody>
          <a:bodyPr/>
          <a:lstStyle/>
          <a:p>
            <a:fld id="{746A5D5C-8121-40AC-9D87-DD4C22932659}" type="slidenum">
              <a:rPr lang="en-US" smtClean="0"/>
              <a:pPr/>
              <a:t>7</a:t>
            </a:fld>
            <a:endParaRPr lang="en-US"/>
          </a:p>
        </p:txBody>
      </p:sp>
      <p:sp>
        <p:nvSpPr>
          <p:cNvPr id="4" name="Titel 3">
            <a:extLst>
              <a:ext uri="{FF2B5EF4-FFF2-40B4-BE49-F238E27FC236}">
                <a16:creationId xmlns:a16="http://schemas.microsoft.com/office/drawing/2014/main" id="{CBAD454B-A8C5-4E4B-9489-40BB0EE949EA}"/>
              </a:ext>
            </a:extLst>
          </p:cNvPr>
          <p:cNvSpPr>
            <a:spLocks noGrp="1"/>
          </p:cNvSpPr>
          <p:nvPr>
            <p:ph type="title"/>
          </p:nvPr>
        </p:nvSpPr>
        <p:spPr/>
        <p:txBody>
          <a:bodyPr>
            <a:normAutofit fontScale="90000"/>
          </a:bodyPr>
          <a:lstStyle/>
          <a:p>
            <a:r>
              <a:rPr lang="nl-BE" dirty="0">
                <a:hlinkClick r:id="rId2"/>
              </a:rPr>
              <a:t>www.meertaligheid.be</a:t>
            </a:r>
            <a:br>
              <a:rPr lang="nl-BE" dirty="0"/>
            </a:br>
            <a:endParaRPr lang="nl-BE" dirty="0"/>
          </a:p>
        </p:txBody>
      </p:sp>
      <p:pic>
        <p:nvPicPr>
          <p:cNvPr id="5" name="Afbeelding 4">
            <a:extLst>
              <a:ext uri="{FF2B5EF4-FFF2-40B4-BE49-F238E27FC236}">
                <a16:creationId xmlns:a16="http://schemas.microsoft.com/office/drawing/2014/main" id="{62A2B9E2-9DEC-4255-BA38-4F94E46E318F}"/>
              </a:ext>
            </a:extLst>
          </p:cNvPr>
          <p:cNvPicPr>
            <a:picLocks noChangeAspect="1"/>
          </p:cNvPicPr>
          <p:nvPr/>
        </p:nvPicPr>
        <p:blipFill>
          <a:blip r:embed="rId3"/>
          <a:stretch>
            <a:fillRect/>
          </a:stretch>
        </p:blipFill>
        <p:spPr>
          <a:xfrm>
            <a:off x="0" y="1237295"/>
            <a:ext cx="9144000" cy="5143500"/>
          </a:xfrm>
          <a:prstGeom prst="rect">
            <a:avLst/>
          </a:prstGeom>
        </p:spPr>
      </p:pic>
    </p:spTree>
    <p:extLst>
      <p:ext uri="{BB962C8B-B14F-4D97-AF65-F5344CB8AC3E}">
        <p14:creationId xmlns:p14="http://schemas.microsoft.com/office/powerpoint/2010/main" val="353389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58FD7C9-BB1B-4E89-BBA3-FCD181D62097}"/>
              </a:ext>
            </a:extLst>
          </p:cNvPr>
          <p:cNvSpPr>
            <a:spLocks noGrp="1"/>
          </p:cNvSpPr>
          <p:nvPr>
            <p:ph type="sldNum" sz="quarter" idx="12"/>
          </p:nvPr>
        </p:nvSpPr>
        <p:spPr/>
        <p:txBody>
          <a:bodyPr/>
          <a:lstStyle/>
          <a:p>
            <a:fld id="{746A5D5C-8121-40AC-9D87-DD4C22932659}" type="slidenum">
              <a:rPr lang="en-US" smtClean="0"/>
              <a:pPr/>
              <a:t>8</a:t>
            </a:fld>
            <a:endParaRPr lang="en-US"/>
          </a:p>
        </p:txBody>
      </p:sp>
      <p:sp>
        <p:nvSpPr>
          <p:cNvPr id="4" name="Titel 3">
            <a:extLst>
              <a:ext uri="{FF2B5EF4-FFF2-40B4-BE49-F238E27FC236}">
                <a16:creationId xmlns:a16="http://schemas.microsoft.com/office/drawing/2014/main" id="{8B9A38DF-4114-4106-B3A6-FDE2AABE4174}"/>
              </a:ext>
            </a:extLst>
          </p:cNvPr>
          <p:cNvSpPr>
            <a:spLocks noGrp="1"/>
          </p:cNvSpPr>
          <p:nvPr>
            <p:ph type="title"/>
          </p:nvPr>
        </p:nvSpPr>
        <p:spPr/>
        <p:txBody>
          <a:bodyPr>
            <a:normAutofit fontScale="90000"/>
          </a:bodyPr>
          <a:lstStyle/>
          <a:p>
            <a:r>
              <a:rPr lang="nl-BE" dirty="0">
                <a:hlinkClick r:id="rId2"/>
              </a:rPr>
              <a:t>www.taalnaarkeuze.nl</a:t>
            </a:r>
            <a:br>
              <a:rPr lang="nl-BE" dirty="0"/>
            </a:br>
            <a:endParaRPr lang="nl-BE" dirty="0"/>
          </a:p>
        </p:txBody>
      </p:sp>
      <p:pic>
        <p:nvPicPr>
          <p:cNvPr id="5" name="Afbeelding 4">
            <a:extLst>
              <a:ext uri="{FF2B5EF4-FFF2-40B4-BE49-F238E27FC236}">
                <a16:creationId xmlns:a16="http://schemas.microsoft.com/office/drawing/2014/main" id="{FEC2E464-5D80-45EA-AA16-F50DD3569A08}"/>
              </a:ext>
            </a:extLst>
          </p:cNvPr>
          <p:cNvPicPr>
            <a:picLocks noChangeAspect="1"/>
          </p:cNvPicPr>
          <p:nvPr/>
        </p:nvPicPr>
        <p:blipFill rotWithShape="1">
          <a:blip r:embed="rId3"/>
          <a:srcRect t="12200" b="5201"/>
          <a:stretch/>
        </p:blipFill>
        <p:spPr>
          <a:xfrm>
            <a:off x="1416" y="980728"/>
            <a:ext cx="9144000" cy="4248472"/>
          </a:xfrm>
          <a:prstGeom prst="rect">
            <a:avLst/>
          </a:prstGeom>
        </p:spPr>
      </p:pic>
    </p:spTree>
    <p:extLst>
      <p:ext uri="{BB962C8B-B14F-4D97-AF65-F5344CB8AC3E}">
        <p14:creationId xmlns:p14="http://schemas.microsoft.com/office/powerpoint/2010/main" val="287562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51520" y="1324334"/>
            <a:ext cx="8003232" cy="4209331"/>
          </a:xfrm>
        </p:spPr>
        <p:txBody>
          <a:bodyPr/>
          <a:lstStyle/>
          <a:p>
            <a:pPr marL="0" indent="0">
              <a:buNone/>
            </a:pPr>
            <a:r>
              <a:rPr lang="nl-BE" dirty="0">
                <a:hlinkClick r:id="rId3"/>
              </a:rPr>
              <a:t>www.steunpuntdiversiteitenleren.be</a:t>
            </a:r>
            <a:endParaRPr lang="nl-BE" dirty="0"/>
          </a:p>
          <a:p>
            <a:pPr marL="0" indent="0">
              <a:buNone/>
            </a:pPr>
            <a:endParaRPr lang="en-US" dirty="0">
              <a:latin typeface="Franklin Gothic Book" panose="020B0503020102020204" pitchFamily="34" charset="0"/>
            </a:endParaRPr>
          </a:p>
        </p:txBody>
      </p:sp>
      <p:sp>
        <p:nvSpPr>
          <p:cNvPr id="7" name="Tijdelijke aanduiding voor dianummer 2">
            <a:extLst>
              <a:ext uri="{FF2B5EF4-FFF2-40B4-BE49-F238E27FC236}">
                <a16:creationId xmlns:a16="http://schemas.microsoft.com/office/drawing/2014/main" id="{2B3F44F8-1201-7648-933C-50EB3EA8C321}"/>
              </a:ext>
            </a:extLst>
          </p:cNvPr>
          <p:cNvSpPr txBox="1">
            <a:spLocks/>
          </p:cNvSpPr>
          <p:nvPr/>
        </p:nvSpPr>
        <p:spPr>
          <a:xfrm>
            <a:off x="6908891" y="6391626"/>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A5D5C-8121-40AC-9D87-DD4C22932659}" type="slidenum">
              <a:rPr lang="en-US" sz="2000" smtClean="0">
                <a:solidFill>
                  <a:schemeClr val="bg1"/>
                </a:solidFill>
                <a:latin typeface="FK Screamer Bold" pitchFamily="2" charset="0"/>
              </a:rPr>
              <a:pPr algn="r"/>
              <a:t>9</a:t>
            </a:fld>
            <a:endParaRPr lang="en-US" dirty="0">
              <a:solidFill>
                <a:schemeClr val="bg1"/>
              </a:solidFill>
              <a:latin typeface="FK Screamer Bold" pitchFamily="2" charset="0"/>
            </a:endParaRPr>
          </a:p>
        </p:txBody>
      </p:sp>
      <p:pic>
        <p:nvPicPr>
          <p:cNvPr id="4" name="Afbeelding 3">
            <a:extLst>
              <a:ext uri="{FF2B5EF4-FFF2-40B4-BE49-F238E27FC236}">
                <a16:creationId xmlns:a16="http://schemas.microsoft.com/office/drawing/2014/main" id="{A5F49D36-B4B8-464A-890D-A715250354F9}"/>
              </a:ext>
            </a:extLst>
          </p:cNvPr>
          <p:cNvPicPr>
            <a:picLocks noChangeAspect="1"/>
          </p:cNvPicPr>
          <p:nvPr/>
        </p:nvPicPr>
        <p:blipFill rotWithShape="1">
          <a:blip r:embed="rId4"/>
          <a:srcRect t="5600" b="3933"/>
          <a:stretch/>
        </p:blipFill>
        <p:spPr>
          <a:xfrm>
            <a:off x="-15897" y="1921052"/>
            <a:ext cx="9144000" cy="4653136"/>
          </a:xfrm>
          <a:prstGeom prst="rect">
            <a:avLst/>
          </a:prstGeom>
        </p:spPr>
      </p:pic>
    </p:spTree>
    <p:extLst>
      <p:ext uri="{BB962C8B-B14F-4D97-AF65-F5344CB8AC3E}">
        <p14:creationId xmlns:p14="http://schemas.microsoft.com/office/powerpoint/2010/main" val="248600325"/>
      </p:ext>
    </p:extLst>
  </p:cSld>
  <p:clrMapOvr>
    <a:masterClrMapping/>
  </p:clrMapOvr>
</p:sld>
</file>

<file path=ppt/theme/theme1.xml><?xml version="1.0" encoding="utf-8"?>
<a:theme xmlns:a="http://schemas.openxmlformats.org/drawingml/2006/main" name="Pptpresentatie 2015">
  <a:themeElements>
    <a:clrScheme name="Huisstijl">
      <a:dk1>
        <a:srgbClr val="00B8B3"/>
      </a:dk1>
      <a:lt1>
        <a:srgbClr val="FFFFFF"/>
      </a:lt1>
      <a:dk2>
        <a:srgbClr val="5A5A5B"/>
      </a:dk2>
      <a:lt2>
        <a:srgbClr val="E2E0E2"/>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isstijl">
      <a:majorFont>
        <a:latin typeface="Lucida Sans"/>
        <a:ea typeface=""/>
        <a:cs typeface=""/>
      </a:majorFont>
      <a:minorFont>
        <a:latin typeface="Lucida Sans"/>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vwv-2021" id="{175D09C3-ACA0-364E-A280-C2A054455668}" vid="{D1AA56D3-CC4D-EF4C-B2EE-97DD76C8AE92}"/>
    </a:ext>
  </a:extLst>
</a:theme>
</file>

<file path=ppt/theme/theme2.xml><?xml version="1.0" encoding="utf-8"?>
<a:theme xmlns:a="http://schemas.openxmlformats.org/drawingml/2006/main" name="Kantoorthema">
  <a:themeElements>
    <a:clrScheme name="Aangepast 1">
      <a:dk1>
        <a:srgbClr val="000000"/>
      </a:dk1>
      <a:lt1>
        <a:srgbClr val="FFFFFF"/>
      </a:lt1>
      <a:dk2>
        <a:srgbClr val="1D7874"/>
      </a:dk2>
      <a:lt2>
        <a:srgbClr val="FFFFFF"/>
      </a:lt2>
      <a:accent1>
        <a:srgbClr val="FFBA00"/>
      </a:accent1>
      <a:accent2>
        <a:srgbClr val="F95738"/>
      </a:accent2>
      <a:accent3>
        <a:srgbClr val="1D7874"/>
      </a:accent3>
      <a:accent4>
        <a:srgbClr val="8A1C7C"/>
      </a:accent4>
      <a:accent5>
        <a:srgbClr val="0092AD"/>
      </a:accent5>
      <a:accent6>
        <a:srgbClr val="70AD47"/>
      </a:accent6>
      <a:hlink>
        <a:srgbClr val="F95738"/>
      </a:hlink>
      <a:folHlink>
        <a:srgbClr val="8A1C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vwv-2021" id="{175D09C3-ACA0-364E-A280-C2A054455668}" vid="{5E124624-FF46-5A47-9301-A60004C86DDD}"/>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Pptpresentatie 2015</Template>
  <TotalTime>131</TotalTime>
  <Words>457</Words>
  <Application>Microsoft Office PowerPoint</Application>
  <PresentationFormat>Diavoorstelling (4:3)</PresentationFormat>
  <Paragraphs>59</Paragraphs>
  <Slides>10</Slides>
  <Notes>0</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10</vt:i4>
      </vt:variant>
    </vt:vector>
  </HeadingPairs>
  <TitlesOfParts>
    <vt:vector size="21" baseType="lpstr">
      <vt:lpstr>Arial</vt:lpstr>
      <vt:lpstr>Calibri</vt:lpstr>
      <vt:lpstr>Calibri Light</vt:lpstr>
      <vt:lpstr>FK Screamer Bold</vt:lpstr>
      <vt:lpstr>Franklin Gothic Book</vt:lpstr>
      <vt:lpstr>Franklin Gothic Medium</vt:lpstr>
      <vt:lpstr>Lucida Sans</vt:lpstr>
      <vt:lpstr>Times New Roman</vt:lpstr>
      <vt:lpstr>Wingdings</vt:lpstr>
      <vt:lpstr>Pptpresentatie 2015</vt:lpstr>
      <vt:lpstr>Kantoorthema</vt:lpstr>
      <vt:lpstr>PowerPoint-presentatie</vt:lpstr>
      <vt:lpstr>PowerPoint-presentatie</vt:lpstr>
      <vt:lpstr>PowerPoint-presentatie</vt:lpstr>
      <vt:lpstr>RichArt  Meertaligheid als rijkdom (Richness) en de kunst (Art)  om meertaligheid functioneel in te zetten in de klas  </vt:lpstr>
      <vt:lpstr>PowerPoint-presentatie</vt:lpstr>
      <vt:lpstr>PowerPoint-presentatie</vt:lpstr>
      <vt:lpstr>www.meertaligheid.be </vt:lpstr>
      <vt:lpstr>www.taalnaarkeuze.nl </vt:lpstr>
      <vt:lpstr>PowerPoint-presentatie</vt:lpstr>
      <vt:lpstr>Van harte dank voor jullie aandacht!   Veronique De Clercq   veronique@vluchtelingenwerk.be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 Blondeel</dc:creator>
  <cp:lastModifiedBy>Veronique De Clercq</cp:lastModifiedBy>
  <cp:revision>10</cp:revision>
  <dcterms:created xsi:type="dcterms:W3CDTF">2021-08-20T13:07:48Z</dcterms:created>
  <dcterms:modified xsi:type="dcterms:W3CDTF">2022-02-14T11:20:18Z</dcterms:modified>
</cp:coreProperties>
</file>