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61" r:id="rId4"/>
    <p:sldId id="266" r:id="rId5"/>
    <p:sldId id="270" r:id="rId6"/>
    <p:sldId id="272" r:id="rId7"/>
    <p:sldId id="269" r:id="rId8"/>
    <p:sldId id="271" r:id="rId9"/>
    <p:sldId id="257" r:id="rId10"/>
    <p:sldId id="264" r:id="rId11"/>
    <p:sldId id="268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2DAE7A-7ACC-4582-A8B6-D6F206610E7F}" v="525" dt="2023-01-19T09:46:53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rien De Visscher" userId="f6b89ab5-0912-455a-9ccc-68fd90256519" providerId="ADAL" clId="{442DAE7A-7ACC-4582-A8B6-D6F206610E7F}"/>
    <pc:docChg chg="undo custSel addSld delSld modSld sldOrd">
      <pc:chgData name="Katrien De Visscher" userId="f6b89ab5-0912-455a-9ccc-68fd90256519" providerId="ADAL" clId="{442DAE7A-7ACC-4582-A8B6-D6F206610E7F}" dt="2023-01-20T09:43:35.285" v="4177" actId="20577"/>
      <pc:docMkLst>
        <pc:docMk/>
      </pc:docMkLst>
      <pc:sldChg chg="addSp delSp modSp mod ord">
        <pc:chgData name="Katrien De Visscher" userId="f6b89ab5-0912-455a-9ccc-68fd90256519" providerId="ADAL" clId="{442DAE7A-7ACC-4582-A8B6-D6F206610E7F}" dt="2023-01-13T08:40:18.968" v="1963"/>
        <pc:sldMkLst>
          <pc:docMk/>
          <pc:sldMk cId="3989560645" sldId="257"/>
        </pc:sldMkLst>
        <pc:spChg chg="mod">
          <ac:chgData name="Katrien De Visscher" userId="f6b89ab5-0912-455a-9ccc-68fd90256519" providerId="ADAL" clId="{442DAE7A-7ACC-4582-A8B6-D6F206610E7F}" dt="2023-01-13T08:27:59.208" v="1598" actId="26606"/>
          <ac:spMkLst>
            <pc:docMk/>
            <pc:sldMk cId="3989560645" sldId="257"/>
            <ac:spMk id="2" creationId="{3CAFD591-DA02-CBB9-7A94-17B7E0A4C8C3}"/>
          </ac:spMkLst>
        </pc:spChg>
        <pc:spChg chg="del">
          <ac:chgData name="Katrien De Visscher" userId="f6b89ab5-0912-455a-9ccc-68fd90256519" providerId="ADAL" clId="{442DAE7A-7ACC-4582-A8B6-D6F206610E7F}" dt="2023-01-12T13:21:33.632" v="335" actId="26606"/>
          <ac:spMkLst>
            <pc:docMk/>
            <pc:sldMk cId="3989560645" sldId="257"/>
            <ac:spMk id="3" creationId="{5522CC25-A47C-3E22-AD68-72DF544C2B37}"/>
          </ac:spMkLst>
        </pc:spChg>
        <pc:spChg chg="del">
          <ac:chgData name="Katrien De Visscher" userId="f6b89ab5-0912-455a-9ccc-68fd90256519" providerId="ADAL" clId="{442DAE7A-7ACC-4582-A8B6-D6F206610E7F}" dt="2023-01-12T13:21:33.632" v="335" actId="26606"/>
          <ac:spMkLst>
            <pc:docMk/>
            <pc:sldMk cId="3989560645" sldId="257"/>
            <ac:spMk id="8" creationId="{827B839B-9ADE-406B-8590-F1CAEDED45A1}"/>
          </ac:spMkLst>
        </pc:spChg>
        <pc:spChg chg="del">
          <ac:chgData name="Katrien De Visscher" userId="f6b89ab5-0912-455a-9ccc-68fd90256519" providerId="ADAL" clId="{442DAE7A-7ACC-4582-A8B6-D6F206610E7F}" dt="2023-01-12T13:21:33.632" v="335" actId="26606"/>
          <ac:spMkLst>
            <pc:docMk/>
            <pc:sldMk cId="3989560645" sldId="257"/>
            <ac:spMk id="10" creationId="{CFE45BF0-46DB-408C-B5F7-7B11716805D4}"/>
          </ac:spMkLst>
        </pc:spChg>
        <pc:spChg chg="del">
          <ac:chgData name="Katrien De Visscher" userId="f6b89ab5-0912-455a-9ccc-68fd90256519" providerId="ADAL" clId="{442DAE7A-7ACC-4582-A8B6-D6F206610E7F}" dt="2023-01-12T13:21:33.632" v="335" actId="26606"/>
          <ac:spMkLst>
            <pc:docMk/>
            <pc:sldMk cId="3989560645" sldId="257"/>
            <ac:spMk id="12" creationId="{2AEBC8F2-97B1-41B4-93F1-2D289E197FBA}"/>
          </ac:spMkLst>
        </pc:spChg>
        <pc:spChg chg="del">
          <ac:chgData name="Katrien De Visscher" userId="f6b89ab5-0912-455a-9ccc-68fd90256519" providerId="ADAL" clId="{442DAE7A-7ACC-4582-A8B6-D6F206610E7F}" dt="2023-01-12T13:21:33.632" v="335" actId="26606"/>
          <ac:spMkLst>
            <pc:docMk/>
            <pc:sldMk cId="3989560645" sldId="257"/>
            <ac:spMk id="14" creationId="{472E3A19-F5D5-48FC-BB9C-48C2F68F598B}"/>
          </ac:spMkLst>
        </pc:spChg>
        <pc:spChg chg="del">
          <ac:chgData name="Katrien De Visscher" userId="f6b89ab5-0912-455a-9ccc-68fd90256519" providerId="ADAL" clId="{442DAE7A-7ACC-4582-A8B6-D6F206610E7F}" dt="2023-01-12T13:21:33.632" v="335" actId="26606"/>
          <ac:spMkLst>
            <pc:docMk/>
            <pc:sldMk cId="3989560645" sldId="257"/>
            <ac:spMk id="16" creationId="{7A62E32F-BB65-43A8-8EB5-92346890E549}"/>
          </ac:spMkLst>
        </pc:spChg>
        <pc:spChg chg="del">
          <ac:chgData name="Katrien De Visscher" userId="f6b89ab5-0912-455a-9ccc-68fd90256519" providerId="ADAL" clId="{442DAE7A-7ACC-4582-A8B6-D6F206610E7F}" dt="2023-01-12T13:21:33.632" v="335" actId="26606"/>
          <ac:spMkLst>
            <pc:docMk/>
            <pc:sldMk cId="3989560645" sldId="257"/>
            <ac:spMk id="22" creationId="{14E91B64-9FCC-451E-AFB4-A827D6329367}"/>
          </ac:spMkLst>
        </pc:spChg>
        <pc:spChg chg="add del">
          <ac:chgData name="Katrien De Visscher" userId="f6b89ab5-0912-455a-9ccc-68fd90256519" providerId="ADAL" clId="{442DAE7A-7ACC-4582-A8B6-D6F206610E7F}" dt="2023-01-13T07:44:45.141" v="588" actId="26606"/>
          <ac:spMkLst>
            <pc:docMk/>
            <pc:sldMk cId="3989560645" sldId="257"/>
            <ac:spMk id="28" creationId="{B819A166-7571-4003-A6B8-B62034C3ED30}"/>
          </ac:spMkLst>
        </pc:spChg>
        <pc:spChg chg="add del">
          <ac:chgData name="Katrien De Visscher" userId="f6b89ab5-0912-455a-9ccc-68fd90256519" providerId="ADAL" clId="{442DAE7A-7ACC-4582-A8B6-D6F206610E7F}" dt="2023-01-13T07:44:45.087" v="587" actId="26606"/>
          <ac:spMkLst>
            <pc:docMk/>
            <pc:sldMk cId="3989560645" sldId="257"/>
            <ac:spMk id="33" creationId="{08E89D5E-1885-4160-AC77-CC471DD1D0DB}"/>
          </ac:spMkLst>
        </pc:spChg>
        <pc:spChg chg="add del">
          <ac:chgData name="Katrien De Visscher" userId="f6b89ab5-0912-455a-9ccc-68fd90256519" providerId="ADAL" clId="{442DAE7A-7ACC-4582-A8B6-D6F206610E7F}" dt="2023-01-13T08:17:27.494" v="1268" actId="26606"/>
          <ac:spMkLst>
            <pc:docMk/>
            <pc:sldMk cId="3989560645" sldId="257"/>
            <ac:spMk id="37" creationId="{AAD0DBB9-1A4B-4391-81D4-CB19F9AB918A}"/>
          </ac:spMkLst>
        </pc:spChg>
        <pc:spChg chg="add del">
          <ac:chgData name="Katrien De Visscher" userId="f6b89ab5-0912-455a-9ccc-68fd90256519" providerId="ADAL" clId="{442DAE7A-7ACC-4582-A8B6-D6F206610E7F}" dt="2023-01-13T08:17:27.494" v="1268" actId="26606"/>
          <ac:spMkLst>
            <pc:docMk/>
            <pc:sldMk cId="3989560645" sldId="257"/>
            <ac:spMk id="38" creationId="{BACC6370-2D7E-4714-9D71-7542949D7D5D}"/>
          </ac:spMkLst>
        </pc:spChg>
        <pc:spChg chg="add del">
          <ac:chgData name="Katrien De Visscher" userId="f6b89ab5-0912-455a-9ccc-68fd90256519" providerId="ADAL" clId="{442DAE7A-7ACC-4582-A8B6-D6F206610E7F}" dt="2023-01-13T08:17:27.494" v="1268" actId="26606"/>
          <ac:spMkLst>
            <pc:docMk/>
            <pc:sldMk cId="3989560645" sldId="257"/>
            <ac:spMk id="39" creationId="{063BBA22-50EA-4C4D-BE05-F1CE4E63AA56}"/>
          </ac:spMkLst>
        </pc:spChg>
        <pc:spChg chg="add del">
          <ac:chgData name="Katrien De Visscher" userId="f6b89ab5-0912-455a-9ccc-68fd90256519" providerId="ADAL" clId="{442DAE7A-7ACC-4582-A8B6-D6F206610E7F}" dt="2023-01-13T08:17:27.494" v="1268" actId="26606"/>
          <ac:spMkLst>
            <pc:docMk/>
            <pc:sldMk cId="3989560645" sldId="257"/>
            <ac:spMk id="40" creationId="{F68B3F68-107C-434F-AA38-110D5EA91B85}"/>
          </ac:spMkLst>
        </pc:spChg>
        <pc:spChg chg="add del">
          <ac:chgData name="Katrien De Visscher" userId="f6b89ab5-0912-455a-9ccc-68fd90256519" providerId="ADAL" clId="{442DAE7A-7ACC-4582-A8B6-D6F206610E7F}" dt="2023-01-13T08:17:27.444" v="1267" actId="26606"/>
          <ac:spMkLst>
            <pc:docMk/>
            <pc:sldMk cId="3989560645" sldId="257"/>
            <ac:spMk id="45" creationId="{BACC6370-2D7E-4714-9D71-7542949D7D5D}"/>
          </ac:spMkLst>
        </pc:spChg>
        <pc:spChg chg="add del">
          <ac:chgData name="Katrien De Visscher" userId="f6b89ab5-0912-455a-9ccc-68fd90256519" providerId="ADAL" clId="{442DAE7A-7ACC-4582-A8B6-D6F206610E7F}" dt="2023-01-13T08:17:27.444" v="1267" actId="26606"/>
          <ac:spMkLst>
            <pc:docMk/>
            <pc:sldMk cId="3989560645" sldId="257"/>
            <ac:spMk id="47" creationId="{F68B3F68-107C-434F-AA38-110D5EA91B85}"/>
          </ac:spMkLst>
        </pc:spChg>
        <pc:spChg chg="add del">
          <ac:chgData name="Katrien De Visscher" userId="f6b89ab5-0912-455a-9ccc-68fd90256519" providerId="ADAL" clId="{442DAE7A-7ACC-4582-A8B6-D6F206610E7F}" dt="2023-01-13T08:17:27.444" v="1267" actId="26606"/>
          <ac:spMkLst>
            <pc:docMk/>
            <pc:sldMk cId="3989560645" sldId="257"/>
            <ac:spMk id="49" creationId="{AAD0DBB9-1A4B-4391-81D4-CB19F9AB918A}"/>
          </ac:spMkLst>
        </pc:spChg>
        <pc:spChg chg="add del">
          <ac:chgData name="Katrien De Visscher" userId="f6b89ab5-0912-455a-9ccc-68fd90256519" providerId="ADAL" clId="{442DAE7A-7ACC-4582-A8B6-D6F206610E7F}" dt="2023-01-13T08:17:27.444" v="1267" actId="26606"/>
          <ac:spMkLst>
            <pc:docMk/>
            <pc:sldMk cId="3989560645" sldId="257"/>
            <ac:spMk id="51" creationId="{063BBA22-50EA-4C4D-BE05-F1CE4E63AA56}"/>
          </ac:spMkLst>
        </pc:spChg>
        <pc:spChg chg="add del">
          <ac:chgData name="Katrien De Visscher" userId="f6b89ab5-0912-455a-9ccc-68fd90256519" providerId="ADAL" clId="{442DAE7A-7ACC-4582-A8B6-D6F206610E7F}" dt="2023-01-13T08:27:59.276" v="1599" actId="26606"/>
          <ac:spMkLst>
            <pc:docMk/>
            <pc:sldMk cId="3989560645" sldId="257"/>
            <ac:spMk id="53" creationId="{BACC6370-2D7E-4714-9D71-7542949D7D5D}"/>
          </ac:spMkLst>
        </pc:spChg>
        <pc:spChg chg="add del">
          <ac:chgData name="Katrien De Visscher" userId="f6b89ab5-0912-455a-9ccc-68fd90256519" providerId="ADAL" clId="{442DAE7A-7ACC-4582-A8B6-D6F206610E7F}" dt="2023-01-13T08:27:59.276" v="1599" actId="26606"/>
          <ac:spMkLst>
            <pc:docMk/>
            <pc:sldMk cId="3989560645" sldId="257"/>
            <ac:spMk id="54" creationId="{F68B3F68-107C-434F-AA38-110D5EA91B85}"/>
          </ac:spMkLst>
        </pc:spChg>
        <pc:spChg chg="add del">
          <ac:chgData name="Katrien De Visscher" userId="f6b89ab5-0912-455a-9ccc-68fd90256519" providerId="ADAL" clId="{442DAE7A-7ACC-4582-A8B6-D6F206610E7F}" dt="2023-01-13T08:27:59.276" v="1599" actId="26606"/>
          <ac:spMkLst>
            <pc:docMk/>
            <pc:sldMk cId="3989560645" sldId="257"/>
            <ac:spMk id="55" creationId="{AAD0DBB9-1A4B-4391-81D4-CB19F9AB918A}"/>
          </ac:spMkLst>
        </pc:spChg>
        <pc:spChg chg="add del">
          <ac:chgData name="Katrien De Visscher" userId="f6b89ab5-0912-455a-9ccc-68fd90256519" providerId="ADAL" clId="{442DAE7A-7ACC-4582-A8B6-D6F206610E7F}" dt="2023-01-13T08:27:59.276" v="1599" actId="26606"/>
          <ac:spMkLst>
            <pc:docMk/>
            <pc:sldMk cId="3989560645" sldId="257"/>
            <ac:spMk id="56" creationId="{063BBA22-50EA-4C4D-BE05-F1CE4E63AA56}"/>
          </ac:spMkLst>
        </pc:spChg>
        <pc:spChg chg="add del">
          <ac:chgData name="Katrien De Visscher" userId="f6b89ab5-0912-455a-9ccc-68fd90256519" providerId="ADAL" clId="{442DAE7A-7ACC-4582-A8B6-D6F206610E7F}" dt="2023-01-13T08:27:59.208" v="1598" actId="26606"/>
          <ac:spMkLst>
            <pc:docMk/>
            <pc:sldMk cId="3989560645" sldId="257"/>
            <ac:spMk id="61" creationId="{955A2079-FA98-4876-80F0-72364A7D2EA4}"/>
          </ac:spMkLst>
        </pc:spChg>
        <pc:spChg chg="add">
          <ac:chgData name="Katrien De Visscher" userId="f6b89ab5-0912-455a-9ccc-68fd90256519" providerId="ADAL" clId="{442DAE7A-7ACC-4582-A8B6-D6F206610E7F}" dt="2023-01-13T08:27:59.276" v="1599" actId="26606"/>
          <ac:spMkLst>
            <pc:docMk/>
            <pc:sldMk cId="3989560645" sldId="257"/>
            <ac:spMk id="63" creationId="{BACC6370-2D7E-4714-9D71-7542949D7D5D}"/>
          </ac:spMkLst>
        </pc:spChg>
        <pc:spChg chg="add">
          <ac:chgData name="Katrien De Visscher" userId="f6b89ab5-0912-455a-9ccc-68fd90256519" providerId="ADAL" clId="{442DAE7A-7ACC-4582-A8B6-D6F206610E7F}" dt="2023-01-13T08:27:59.276" v="1599" actId="26606"/>
          <ac:spMkLst>
            <pc:docMk/>
            <pc:sldMk cId="3989560645" sldId="257"/>
            <ac:spMk id="64" creationId="{F68B3F68-107C-434F-AA38-110D5EA91B85}"/>
          </ac:spMkLst>
        </pc:spChg>
        <pc:spChg chg="add">
          <ac:chgData name="Katrien De Visscher" userId="f6b89ab5-0912-455a-9ccc-68fd90256519" providerId="ADAL" clId="{442DAE7A-7ACC-4582-A8B6-D6F206610E7F}" dt="2023-01-13T08:27:59.276" v="1599" actId="26606"/>
          <ac:spMkLst>
            <pc:docMk/>
            <pc:sldMk cId="3989560645" sldId="257"/>
            <ac:spMk id="65" creationId="{AAD0DBB9-1A4B-4391-81D4-CB19F9AB918A}"/>
          </ac:spMkLst>
        </pc:spChg>
        <pc:spChg chg="add">
          <ac:chgData name="Katrien De Visscher" userId="f6b89ab5-0912-455a-9ccc-68fd90256519" providerId="ADAL" clId="{442DAE7A-7ACC-4582-A8B6-D6F206610E7F}" dt="2023-01-13T08:27:59.276" v="1599" actId="26606"/>
          <ac:spMkLst>
            <pc:docMk/>
            <pc:sldMk cId="3989560645" sldId="257"/>
            <ac:spMk id="66" creationId="{063BBA22-50EA-4C4D-BE05-F1CE4E63AA56}"/>
          </ac:spMkLst>
        </pc:spChg>
        <pc:graphicFrameChg chg="add mod modGraphic">
          <ac:chgData name="Katrien De Visscher" userId="f6b89ab5-0912-455a-9ccc-68fd90256519" providerId="ADAL" clId="{442DAE7A-7ACC-4582-A8B6-D6F206610E7F}" dt="2023-01-13T08:40:18.968" v="1963"/>
          <ac:graphicFrameMkLst>
            <pc:docMk/>
            <pc:sldMk cId="3989560645" sldId="257"/>
            <ac:graphicFrameMk id="24" creationId="{E8C1235D-7BC9-0B97-88BB-9089157B8BA8}"/>
          </ac:graphicFrameMkLst>
        </pc:graphicFrameChg>
        <pc:cxnChg chg="add del">
          <ac:chgData name="Katrien De Visscher" userId="f6b89ab5-0912-455a-9ccc-68fd90256519" providerId="ADAL" clId="{442DAE7A-7ACC-4582-A8B6-D6F206610E7F}" dt="2023-01-13T07:44:45.087" v="587" actId="26606"/>
          <ac:cxnSpMkLst>
            <pc:docMk/>
            <pc:sldMk cId="3989560645" sldId="257"/>
            <ac:cxnSpMk id="35" creationId="{550D2BD1-98F9-412D-905B-3A843EF4078B}"/>
          </ac:cxnSpMkLst>
        </pc:cxnChg>
      </pc:sldChg>
      <pc:sldChg chg="del ord">
        <pc:chgData name="Katrien De Visscher" userId="f6b89ab5-0912-455a-9ccc-68fd90256519" providerId="ADAL" clId="{442DAE7A-7ACC-4582-A8B6-D6F206610E7F}" dt="2023-01-13T08:02:39.146" v="1142" actId="2696"/>
        <pc:sldMkLst>
          <pc:docMk/>
          <pc:sldMk cId="1846413552" sldId="258"/>
        </pc:sldMkLst>
      </pc:sldChg>
      <pc:sldChg chg="modSp del mod">
        <pc:chgData name="Katrien De Visscher" userId="f6b89ab5-0912-455a-9ccc-68fd90256519" providerId="ADAL" clId="{442DAE7A-7ACC-4582-A8B6-D6F206610E7F}" dt="2023-01-12T12:57:37.513" v="72" actId="2696"/>
        <pc:sldMkLst>
          <pc:docMk/>
          <pc:sldMk cId="3212041615" sldId="260"/>
        </pc:sldMkLst>
        <pc:spChg chg="mod">
          <ac:chgData name="Katrien De Visscher" userId="f6b89ab5-0912-455a-9ccc-68fd90256519" providerId="ADAL" clId="{442DAE7A-7ACC-4582-A8B6-D6F206610E7F}" dt="2023-01-12T12:52:55.137" v="20" actId="20577"/>
          <ac:spMkLst>
            <pc:docMk/>
            <pc:sldMk cId="3212041615" sldId="260"/>
            <ac:spMk id="2" creationId="{6223F121-F24B-B2DA-5AD6-38426445753B}"/>
          </ac:spMkLst>
        </pc:spChg>
      </pc:sldChg>
      <pc:sldChg chg="modSp mod ord">
        <pc:chgData name="Katrien De Visscher" userId="f6b89ab5-0912-455a-9ccc-68fd90256519" providerId="ADAL" clId="{442DAE7A-7ACC-4582-A8B6-D6F206610E7F}" dt="2023-01-19T09:03:40.745" v="2740" actId="20577"/>
        <pc:sldMkLst>
          <pc:docMk/>
          <pc:sldMk cId="2241783104" sldId="261"/>
        </pc:sldMkLst>
        <pc:spChg chg="mod">
          <ac:chgData name="Katrien De Visscher" userId="f6b89ab5-0912-455a-9ccc-68fd90256519" providerId="ADAL" clId="{442DAE7A-7ACC-4582-A8B6-D6F206610E7F}" dt="2023-01-13T08:35:36.265" v="1678" actId="20577"/>
          <ac:spMkLst>
            <pc:docMk/>
            <pc:sldMk cId="2241783104" sldId="261"/>
            <ac:spMk id="2" creationId="{D7005C17-D1DF-DB35-DFF8-2A9BEF9AF54D}"/>
          </ac:spMkLst>
        </pc:spChg>
        <pc:spChg chg="mod">
          <ac:chgData name="Katrien De Visscher" userId="f6b89ab5-0912-455a-9ccc-68fd90256519" providerId="ADAL" clId="{442DAE7A-7ACC-4582-A8B6-D6F206610E7F}" dt="2023-01-19T09:03:40.745" v="2740" actId="20577"/>
          <ac:spMkLst>
            <pc:docMk/>
            <pc:sldMk cId="2241783104" sldId="261"/>
            <ac:spMk id="3" creationId="{42FBE44D-80B5-BB7B-790C-91E7A998363B}"/>
          </ac:spMkLst>
        </pc:spChg>
        <pc:spChg chg="mod">
          <ac:chgData name="Katrien De Visscher" userId="f6b89ab5-0912-455a-9ccc-68fd90256519" providerId="ADAL" clId="{442DAE7A-7ACC-4582-A8B6-D6F206610E7F}" dt="2023-01-13T08:45:22.837" v="2122" actId="20577"/>
          <ac:spMkLst>
            <pc:docMk/>
            <pc:sldMk cId="2241783104" sldId="261"/>
            <ac:spMk id="4" creationId="{73B24005-8173-2E3F-E904-05A49B5F292F}"/>
          </ac:spMkLst>
        </pc:spChg>
      </pc:sldChg>
      <pc:sldChg chg="modSp mod">
        <pc:chgData name="Katrien De Visscher" userId="f6b89ab5-0912-455a-9ccc-68fd90256519" providerId="ADAL" clId="{442DAE7A-7ACC-4582-A8B6-D6F206610E7F}" dt="2023-01-13T07:44:02.006" v="577" actId="1036"/>
        <pc:sldMkLst>
          <pc:docMk/>
          <pc:sldMk cId="2783753532" sldId="262"/>
        </pc:sldMkLst>
        <pc:spChg chg="mod">
          <ac:chgData name="Katrien De Visscher" userId="f6b89ab5-0912-455a-9ccc-68fd90256519" providerId="ADAL" clId="{442DAE7A-7ACC-4582-A8B6-D6F206610E7F}" dt="2023-01-13T07:43:56.568" v="576" actId="20577"/>
          <ac:spMkLst>
            <pc:docMk/>
            <pc:sldMk cId="2783753532" sldId="262"/>
            <ac:spMk id="2" creationId="{1E48C2A1-086B-6866-AA56-E63C23D8FC54}"/>
          </ac:spMkLst>
        </pc:spChg>
        <pc:picChg chg="mod">
          <ac:chgData name="Katrien De Visscher" userId="f6b89ab5-0912-455a-9ccc-68fd90256519" providerId="ADAL" clId="{442DAE7A-7ACC-4582-A8B6-D6F206610E7F}" dt="2023-01-13T07:44:02.006" v="577" actId="1036"/>
          <ac:picMkLst>
            <pc:docMk/>
            <pc:sldMk cId="2783753532" sldId="262"/>
            <ac:picMk id="6" creationId="{C741DBD8-0489-6355-4B67-6AAE9BD13565}"/>
          </ac:picMkLst>
        </pc:picChg>
      </pc:sldChg>
      <pc:sldChg chg="addSp delSp modSp mod">
        <pc:chgData name="Katrien De Visscher" userId="f6b89ab5-0912-455a-9ccc-68fd90256519" providerId="ADAL" clId="{442DAE7A-7ACC-4582-A8B6-D6F206610E7F}" dt="2023-01-13T08:42:38.784" v="2038" actId="20577"/>
        <pc:sldMkLst>
          <pc:docMk/>
          <pc:sldMk cId="15399384" sldId="264"/>
        </pc:sldMkLst>
        <pc:spChg chg="mod">
          <ac:chgData name="Katrien De Visscher" userId="f6b89ab5-0912-455a-9ccc-68fd90256519" providerId="ADAL" clId="{442DAE7A-7ACC-4582-A8B6-D6F206610E7F}" dt="2023-01-13T08:25:44.315" v="1566" actId="26606"/>
          <ac:spMkLst>
            <pc:docMk/>
            <pc:sldMk cId="15399384" sldId="264"/>
            <ac:spMk id="2" creationId="{8E88ED19-BEA1-9647-B45C-0DD90CDB9EB8}"/>
          </ac:spMkLst>
        </pc:spChg>
        <pc:spChg chg="add del">
          <ac:chgData name="Katrien De Visscher" userId="f6b89ab5-0912-455a-9ccc-68fd90256519" providerId="ADAL" clId="{442DAE7A-7ACC-4582-A8B6-D6F206610E7F}" dt="2023-01-13T08:25:44.368" v="1567" actId="26606"/>
          <ac:spMkLst>
            <pc:docMk/>
            <pc:sldMk cId="15399384" sldId="264"/>
            <ac:spMk id="11" creationId="{B819A166-7571-4003-A6B8-B62034C3ED30}"/>
          </ac:spMkLst>
        </pc:spChg>
        <pc:spChg chg="add del">
          <ac:chgData name="Katrien De Visscher" userId="f6b89ab5-0912-455a-9ccc-68fd90256519" providerId="ADAL" clId="{442DAE7A-7ACC-4582-A8B6-D6F206610E7F}" dt="2023-01-13T08:25:32.405" v="1564" actId="26606"/>
          <ac:spMkLst>
            <pc:docMk/>
            <pc:sldMk cId="15399384" sldId="264"/>
            <ac:spMk id="17" creationId="{BACC6370-2D7E-4714-9D71-7542949D7D5D}"/>
          </ac:spMkLst>
        </pc:spChg>
        <pc:spChg chg="add del">
          <ac:chgData name="Katrien De Visscher" userId="f6b89ab5-0912-455a-9ccc-68fd90256519" providerId="ADAL" clId="{442DAE7A-7ACC-4582-A8B6-D6F206610E7F}" dt="2023-01-13T08:25:32.405" v="1564" actId="26606"/>
          <ac:spMkLst>
            <pc:docMk/>
            <pc:sldMk cId="15399384" sldId="264"/>
            <ac:spMk id="19" creationId="{F68B3F68-107C-434F-AA38-110D5EA91B85}"/>
          </ac:spMkLst>
        </pc:spChg>
        <pc:spChg chg="add del">
          <ac:chgData name="Katrien De Visscher" userId="f6b89ab5-0912-455a-9ccc-68fd90256519" providerId="ADAL" clId="{442DAE7A-7ACC-4582-A8B6-D6F206610E7F}" dt="2023-01-13T08:25:32.405" v="1564" actId="26606"/>
          <ac:spMkLst>
            <pc:docMk/>
            <pc:sldMk cId="15399384" sldId="264"/>
            <ac:spMk id="21" creationId="{AAD0DBB9-1A4B-4391-81D4-CB19F9AB918A}"/>
          </ac:spMkLst>
        </pc:spChg>
        <pc:spChg chg="add del">
          <ac:chgData name="Katrien De Visscher" userId="f6b89ab5-0912-455a-9ccc-68fd90256519" providerId="ADAL" clId="{442DAE7A-7ACC-4582-A8B6-D6F206610E7F}" dt="2023-01-13T08:25:32.405" v="1564" actId="26606"/>
          <ac:spMkLst>
            <pc:docMk/>
            <pc:sldMk cId="15399384" sldId="264"/>
            <ac:spMk id="23" creationId="{063BBA22-50EA-4C4D-BE05-F1CE4E63AA56}"/>
          </ac:spMkLst>
        </pc:spChg>
        <pc:spChg chg="add del">
          <ac:chgData name="Katrien De Visscher" userId="f6b89ab5-0912-455a-9ccc-68fd90256519" providerId="ADAL" clId="{442DAE7A-7ACC-4582-A8B6-D6F206610E7F}" dt="2023-01-13T08:25:44.315" v="1566" actId="26606"/>
          <ac:spMkLst>
            <pc:docMk/>
            <pc:sldMk cId="15399384" sldId="264"/>
            <ac:spMk id="25" creationId="{BACC6370-2D7E-4714-9D71-7542949D7D5D}"/>
          </ac:spMkLst>
        </pc:spChg>
        <pc:spChg chg="add del">
          <ac:chgData name="Katrien De Visscher" userId="f6b89ab5-0912-455a-9ccc-68fd90256519" providerId="ADAL" clId="{442DAE7A-7ACC-4582-A8B6-D6F206610E7F}" dt="2023-01-13T08:25:44.315" v="1566" actId="26606"/>
          <ac:spMkLst>
            <pc:docMk/>
            <pc:sldMk cId="15399384" sldId="264"/>
            <ac:spMk id="26" creationId="{F68B3F68-107C-434F-AA38-110D5EA91B85}"/>
          </ac:spMkLst>
        </pc:spChg>
        <pc:spChg chg="add del">
          <ac:chgData name="Katrien De Visscher" userId="f6b89ab5-0912-455a-9ccc-68fd90256519" providerId="ADAL" clId="{442DAE7A-7ACC-4582-A8B6-D6F206610E7F}" dt="2023-01-13T08:25:44.315" v="1566" actId="26606"/>
          <ac:spMkLst>
            <pc:docMk/>
            <pc:sldMk cId="15399384" sldId="264"/>
            <ac:spMk id="27" creationId="{AAD0DBB9-1A4B-4391-81D4-CB19F9AB918A}"/>
          </ac:spMkLst>
        </pc:spChg>
        <pc:spChg chg="add del">
          <ac:chgData name="Katrien De Visscher" userId="f6b89ab5-0912-455a-9ccc-68fd90256519" providerId="ADAL" clId="{442DAE7A-7ACC-4582-A8B6-D6F206610E7F}" dt="2023-01-13T08:25:44.315" v="1566" actId="26606"/>
          <ac:spMkLst>
            <pc:docMk/>
            <pc:sldMk cId="15399384" sldId="264"/>
            <ac:spMk id="28" creationId="{063BBA22-50EA-4C4D-BE05-F1CE4E63AA56}"/>
          </ac:spMkLst>
        </pc:spChg>
        <pc:spChg chg="add">
          <ac:chgData name="Katrien De Visscher" userId="f6b89ab5-0912-455a-9ccc-68fd90256519" providerId="ADAL" clId="{442DAE7A-7ACC-4582-A8B6-D6F206610E7F}" dt="2023-01-13T08:25:44.368" v="1567" actId="26606"/>
          <ac:spMkLst>
            <pc:docMk/>
            <pc:sldMk cId="15399384" sldId="264"/>
            <ac:spMk id="30" creationId="{B819A166-7571-4003-A6B8-B62034C3ED30}"/>
          </ac:spMkLst>
        </pc:spChg>
        <pc:graphicFrameChg chg="mod modGraphic">
          <ac:chgData name="Katrien De Visscher" userId="f6b89ab5-0912-455a-9ccc-68fd90256519" providerId="ADAL" clId="{442DAE7A-7ACC-4582-A8B6-D6F206610E7F}" dt="2023-01-13T08:42:38.784" v="2038" actId="20577"/>
          <ac:graphicFrameMkLst>
            <pc:docMk/>
            <pc:sldMk cId="15399384" sldId="264"/>
            <ac:graphicFrameMk id="12" creationId="{2B0DF22C-E45E-8A1E-66D9-32677E2537B9}"/>
          </ac:graphicFrameMkLst>
        </pc:graphicFrameChg>
      </pc:sldChg>
      <pc:sldChg chg="addSp delSp modSp new mod ord setBg setClrOvrMap">
        <pc:chgData name="Katrien De Visscher" userId="f6b89ab5-0912-455a-9ccc-68fd90256519" providerId="ADAL" clId="{442DAE7A-7ACC-4582-A8B6-D6F206610E7F}" dt="2023-01-13T08:44:38.065" v="2050" actId="20577"/>
        <pc:sldMkLst>
          <pc:docMk/>
          <pc:sldMk cId="2057755002" sldId="265"/>
        </pc:sldMkLst>
        <pc:spChg chg="mod">
          <ac:chgData name="Katrien De Visscher" userId="f6b89ab5-0912-455a-9ccc-68fd90256519" providerId="ADAL" clId="{442DAE7A-7ACC-4582-A8B6-D6F206610E7F}" dt="2023-01-13T08:27:38.417" v="1596" actId="26606"/>
          <ac:spMkLst>
            <pc:docMk/>
            <pc:sldMk cId="2057755002" sldId="265"/>
            <ac:spMk id="2" creationId="{560E6B39-1863-9BA9-16E2-F8A38ED72723}"/>
          </ac:spMkLst>
        </pc:spChg>
        <pc:spChg chg="mod">
          <ac:chgData name="Katrien De Visscher" userId="f6b89ab5-0912-455a-9ccc-68fd90256519" providerId="ADAL" clId="{442DAE7A-7ACC-4582-A8B6-D6F206610E7F}" dt="2023-01-13T08:35:22.815" v="1677" actId="5793"/>
          <ac:spMkLst>
            <pc:docMk/>
            <pc:sldMk cId="2057755002" sldId="265"/>
            <ac:spMk id="3" creationId="{EC6F60AA-753B-0E02-A0BB-BB8FF72B2929}"/>
          </ac:spMkLst>
        </pc:spChg>
        <pc:spChg chg="mod">
          <ac:chgData name="Katrien De Visscher" userId="f6b89ab5-0912-455a-9ccc-68fd90256519" providerId="ADAL" clId="{442DAE7A-7ACC-4582-A8B6-D6F206610E7F}" dt="2023-01-13T08:44:38.065" v="2050" actId="20577"/>
          <ac:spMkLst>
            <pc:docMk/>
            <pc:sldMk cId="2057755002" sldId="265"/>
            <ac:spMk id="4" creationId="{104F1C40-B208-84A2-10D6-E6C1BD3CEE23}"/>
          </ac:spMkLst>
        </pc:spChg>
        <pc:spChg chg="add del">
          <ac:chgData name="Katrien De Visscher" userId="f6b89ab5-0912-455a-9ccc-68fd90256519" providerId="ADAL" clId="{442DAE7A-7ACC-4582-A8B6-D6F206610E7F}" dt="2023-01-12T12:58:20.889" v="74" actId="26606"/>
          <ac:spMkLst>
            <pc:docMk/>
            <pc:sldMk cId="2057755002" sldId="265"/>
            <ac:spMk id="9" creationId="{10F24D38-B79E-44B4-830E-043F45D96DC2}"/>
          </ac:spMkLst>
        </pc:spChg>
        <pc:spChg chg="add del">
          <ac:chgData name="Katrien De Visscher" userId="f6b89ab5-0912-455a-9ccc-68fd90256519" providerId="ADAL" clId="{442DAE7A-7ACC-4582-A8B6-D6F206610E7F}" dt="2023-01-12T12:58:22.745" v="76" actId="26606"/>
          <ac:spMkLst>
            <pc:docMk/>
            <pc:sldMk cId="2057755002" sldId="265"/>
            <ac:spMk id="13" creationId="{8CA06CD6-90CA-4C45-856C-6771339E1E22}"/>
          </ac:spMkLst>
        </pc:spChg>
        <pc:spChg chg="add del">
          <ac:chgData name="Katrien De Visscher" userId="f6b89ab5-0912-455a-9ccc-68fd90256519" providerId="ADAL" clId="{442DAE7A-7ACC-4582-A8B6-D6F206610E7F}" dt="2023-01-13T08:27:38.417" v="1596" actId="26606"/>
          <ac:spMkLst>
            <pc:docMk/>
            <pc:sldMk cId="2057755002" sldId="265"/>
            <ac:spMk id="16" creationId="{10F24D38-B79E-44B4-830E-043F45D96DC2}"/>
          </ac:spMkLst>
        </pc:spChg>
        <pc:spChg chg="add">
          <ac:chgData name="Katrien De Visscher" userId="f6b89ab5-0912-455a-9ccc-68fd90256519" providerId="ADAL" clId="{442DAE7A-7ACC-4582-A8B6-D6F206610E7F}" dt="2023-01-13T08:27:38.417" v="1596" actId="26606"/>
          <ac:spMkLst>
            <pc:docMk/>
            <pc:sldMk cId="2057755002" sldId="265"/>
            <ac:spMk id="22" creationId="{2A6B319F-86FE-4754-878E-06F0804D882B}"/>
          </ac:spMkLst>
        </pc:spChg>
        <pc:spChg chg="add">
          <ac:chgData name="Katrien De Visscher" userId="f6b89ab5-0912-455a-9ccc-68fd90256519" providerId="ADAL" clId="{442DAE7A-7ACC-4582-A8B6-D6F206610E7F}" dt="2023-01-13T08:27:38.417" v="1596" actId="26606"/>
          <ac:spMkLst>
            <pc:docMk/>
            <pc:sldMk cId="2057755002" sldId="265"/>
            <ac:spMk id="24" creationId="{DCF7D1B5-3477-499F-ACC5-2C8B07F4EDB3}"/>
          </ac:spMkLst>
        </pc:spChg>
        <pc:cxnChg chg="add del">
          <ac:chgData name="Katrien De Visscher" userId="f6b89ab5-0912-455a-9ccc-68fd90256519" providerId="ADAL" clId="{442DAE7A-7ACC-4582-A8B6-D6F206610E7F}" dt="2023-01-12T12:58:20.889" v="74" actId="26606"/>
          <ac:cxnSpMkLst>
            <pc:docMk/>
            <pc:sldMk cId="2057755002" sldId="265"/>
            <ac:cxnSpMk id="11" creationId="{FC469874-256B-45B3-A79C-7591B4BA1ECC}"/>
          </ac:cxnSpMkLst>
        </pc:cxnChg>
        <pc:cxnChg chg="add del">
          <ac:chgData name="Katrien De Visscher" userId="f6b89ab5-0912-455a-9ccc-68fd90256519" providerId="ADAL" clId="{442DAE7A-7ACC-4582-A8B6-D6F206610E7F}" dt="2023-01-12T12:58:22.745" v="76" actId="26606"/>
          <ac:cxnSpMkLst>
            <pc:docMk/>
            <pc:sldMk cId="2057755002" sldId="265"/>
            <ac:cxnSpMk id="14" creationId="{5021601D-2758-4B15-A31C-FDA184C51B3A}"/>
          </ac:cxnSpMkLst>
        </pc:cxnChg>
        <pc:cxnChg chg="add del">
          <ac:chgData name="Katrien De Visscher" userId="f6b89ab5-0912-455a-9ccc-68fd90256519" providerId="ADAL" clId="{442DAE7A-7ACC-4582-A8B6-D6F206610E7F}" dt="2023-01-13T08:27:38.417" v="1596" actId="26606"/>
          <ac:cxnSpMkLst>
            <pc:docMk/>
            <pc:sldMk cId="2057755002" sldId="265"/>
            <ac:cxnSpMk id="17" creationId="{FC469874-256B-45B3-A79C-7591B4BA1ECC}"/>
          </ac:cxnSpMkLst>
        </pc:cxnChg>
      </pc:sldChg>
      <pc:sldChg chg="modSp add mod">
        <pc:chgData name="Katrien De Visscher" userId="f6b89ab5-0912-455a-9ccc-68fd90256519" providerId="ADAL" clId="{442DAE7A-7ACC-4582-A8B6-D6F206610E7F}" dt="2023-01-19T09:03:46.221" v="2741" actId="20577"/>
        <pc:sldMkLst>
          <pc:docMk/>
          <pc:sldMk cId="2758383772" sldId="266"/>
        </pc:sldMkLst>
        <pc:spChg chg="mod">
          <ac:chgData name="Katrien De Visscher" userId="f6b89ab5-0912-455a-9ccc-68fd90256519" providerId="ADAL" clId="{442DAE7A-7ACC-4582-A8B6-D6F206610E7F}" dt="2023-01-12T13:22:08.619" v="344" actId="20577"/>
          <ac:spMkLst>
            <pc:docMk/>
            <pc:sldMk cId="2758383772" sldId="266"/>
            <ac:spMk id="2" creationId="{D7005C17-D1DF-DB35-DFF8-2A9BEF9AF54D}"/>
          </ac:spMkLst>
        </pc:spChg>
        <pc:spChg chg="mod">
          <ac:chgData name="Katrien De Visscher" userId="f6b89ab5-0912-455a-9ccc-68fd90256519" providerId="ADAL" clId="{442DAE7A-7ACC-4582-A8B6-D6F206610E7F}" dt="2023-01-19T09:03:46.221" v="2741" actId="20577"/>
          <ac:spMkLst>
            <pc:docMk/>
            <pc:sldMk cId="2758383772" sldId="266"/>
            <ac:spMk id="3" creationId="{42FBE44D-80B5-BB7B-790C-91E7A998363B}"/>
          </ac:spMkLst>
        </pc:spChg>
        <pc:spChg chg="mod">
          <ac:chgData name="Katrien De Visscher" userId="f6b89ab5-0912-455a-9ccc-68fd90256519" providerId="ADAL" clId="{442DAE7A-7ACC-4582-A8B6-D6F206610E7F}" dt="2023-01-19T08:54:01.492" v="2683" actId="20577"/>
          <ac:spMkLst>
            <pc:docMk/>
            <pc:sldMk cId="2758383772" sldId="266"/>
            <ac:spMk id="4" creationId="{73B24005-8173-2E3F-E904-05A49B5F292F}"/>
          </ac:spMkLst>
        </pc:spChg>
      </pc:sldChg>
      <pc:sldChg chg="addSp delSp modSp new del mod setBg setClrOvrMap">
        <pc:chgData name="Katrien De Visscher" userId="f6b89ab5-0912-455a-9ccc-68fd90256519" providerId="ADAL" clId="{442DAE7A-7ACC-4582-A8B6-D6F206610E7F}" dt="2023-01-13T08:31:24.618" v="1675" actId="2696"/>
        <pc:sldMkLst>
          <pc:docMk/>
          <pc:sldMk cId="3308318349" sldId="267"/>
        </pc:sldMkLst>
        <pc:spChg chg="mod">
          <ac:chgData name="Katrien De Visscher" userId="f6b89ab5-0912-455a-9ccc-68fd90256519" providerId="ADAL" clId="{442DAE7A-7ACC-4582-A8B6-D6F206610E7F}" dt="2023-01-13T08:29:17.151" v="1630" actId="21"/>
          <ac:spMkLst>
            <pc:docMk/>
            <pc:sldMk cId="3308318349" sldId="267"/>
            <ac:spMk id="2" creationId="{37ECE73C-1521-B988-5BB7-08BF3E372BDC}"/>
          </ac:spMkLst>
        </pc:spChg>
        <pc:spChg chg="add del mod">
          <ac:chgData name="Katrien De Visscher" userId="f6b89ab5-0912-455a-9ccc-68fd90256519" providerId="ADAL" clId="{442DAE7A-7ACC-4582-A8B6-D6F206610E7F}" dt="2023-01-13T08:27:01.757" v="1594" actId="26606"/>
          <ac:spMkLst>
            <pc:docMk/>
            <pc:sldMk cId="3308318349" sldId="267"/>
            <ac:spMk id="3" creationId="{E46E7A06-3052-7D70-23BB-A67C19AA5BF4}"/>
          </ac:spMkLst>
        </pc:spChg>
        <pc:spChg chg="mod">
          <ac:chgData name="Katrien De Visscher" userId="f6b89ab5-0912-455a-9ccc-68fd90256519" providerId="ADAL" clId="{442DAE7A-7ACC-4582-A8B6-D6F206610E7F}" dt="2023-01-13T08:27:14.813" v="1595" actId="122"/>
          <ac:spMkLst>
            <pc:docMk/>
            <pc:sldMk cId="3308318349" sldId="267"/>
            <ac:spMk id="4" creationId="{9C10EDA1-14BC-E371-7615-39817F3E0D9D}"/>
          </ac:spMkLst>
        </pc:spChg>
        <pc:spChg chg="add">
          <ac:chgData name="Katrien De Visscher" userId="f6b89ab5-0912-455a-9ccc-68fd90256519" providerId="ADAL" clId="{442DAE7A-7ACC-4582-A8B6-D6F206610E7F}" dt="2023-01-13T07:52:53.913" v="1036" actId="26606"/>
          <ac:spMkLst>
            <pc:docMk/>
            <pc:sldMk cId="3308318349" sldId="267"/>
            <ac:spMk id="9" creationId="{10F24D38-B79E-44B4-830E-043F45D96DC2}"/>
          </ac:spMkLst>
        </pc:spChg>
        <pc:graphicFrameChg chg="add del">
          <ac:chgData name="Katrien De Visscher" userId="f6b89ab5-0912-455a-9ccc-68fd90256519" providerId="ADAL" clId="{442DAE7A-7ACC-4582-A8B6-D6F206610E7F}" dt="2023-01-13T08:27:01.726" v="1593" actId="26606"/>
          <ac:graphicFrameMkLst>
            <pc:docMk/>
            <pc:sldMk cId="3308318349" sldId="267"/>
            <ac:graphicFrameMk id="13" creationId="{FA624B82-EB71-EA0E-7732-605CCD0B28E9}"/>
          </ac:graphicFrameMkLst>
        </pc:graphicFrameChg>
        <pc:graphicFrameChg chg="add mod">
          <ac:chgData name="Katrien De Visscher" userId="f6b89ab5-0912-455a-9ccc-68fd90256519" providerId="ADAL" clId="{442DAE7A-7ACC-4582-A8B6-D6F206610E7F}" dt="2023-01-13T08:28:43.400" v="1604"/>
          <ac:graphicFrameMkLst>
            <pc:docMk/>
            <pc:sldMk cId="3308318349" sldId="267"/>
            <ac:graphicFrameMk id="15" creationId="{7160CE3D-4757-F6A1-8FB8-21BB4EE17CC3}"/>
          </ac:graphicFrameMkLst>
        </pc:graphicFrameChg>
        <pc:cxnChg chg="add">
          <ac:chgData name="Katrien De Visscher" userId="f6b89ab5-0912-455a-9ccc-68fd90256519" providerId="ADAL" clId="{442DAE7A-7ACC-4582-A8B6-D6F206610E7F}" dt="2023-01-13T07:52:53.913" v="1036" actId="26606"/>
          <ac:cxnSpMkLst>
            <pc:docMk/>
            <pc:sldMk cId="3308318349" sldId="267"/>
            <ac:cxnSpMk id="11" creationId="{FC469874-256B-45B3-A79C-7591B4BA1ECC}"/>
          </ac:cxnSpMkLst>
        </pc:cxnChg>
      </pc:sldChg>
      <pc:sldChg chg="new del">
        <pc:chgData name="Katrien De Visscher" userId="f6b89ab5-0912-455a-9ccc-68fd90256519" providerId="ADAL" clId="{442DAE7A-7ACC-4582-A8B6-D6F206610E7F}" dt="2023-01-13T07:57:05.201" v="1103" actId="2696"/>
        <pc:sldMkLst>
          <pc:docMk/>
          <pc:sldMk cId="2933249787" sldId="268"/>
        </pc:sldMkLst>
      </pc:sldChg>
      <pc:sldChg chg="addSp delSp modSp new mod setBg">
        <pc:chgData name="Katrien De Visscher" userId="f6b89ab5-0912-455a-9ccc-68fd90256519" providerId="ADAL" clId="{442DAE7A-7ACC-4582-A8B6-D6F206610E7F}" dt="2023-01-13T08:31:17.009" v="1674" actId="26606"/>
        <pc:sldMkLst>
          <pc:docMk/>
          <pc:sldMk cId="4083950071" sldId="268"/>
        </pc:sldMkLst>
        <pc:spChg chg="mod">
          <ac:chgData name="Katrien De Visscher" userId="f6b89ab5-0912-455a-9ccc-68fd90256519" providerId="ADAL" clId="{442DAE7A-7ACC-4582-A8B6-D6F206610E7F}" dt="2023-01-13T08:31:17.009" v="1674" actId="26606"/>
          <ac:spMkLst>
            <pc:docMk/>
            <pc:sldMk cId="4083950071" sldId="268"/>
            <ac:spMk id="2" creationId="{CEDF9663-6AE2-BB8E-17A4-D3A46A49464B}"/>
          </ac:spMkLst>
        </pc:spChg>
        <pc:spChg chg="del mod">
          <ac:chgData name="Katrien De Visscher" userId="f6b89ab5-0912-455a-9ccc-68fd90256519" providerId="ADAL" clId="{442DAE7A-7ACC-4582-A8B6-D6F206610E7F}" dt="2023-01-13T08:29:52.537" v="1663" actId="26606"/>
          <ac:spMkLst>
            <pc:docMk/>
            <pc:sldMk cId="4083950071" sldId="268"/>
            <ac:spMk id="3" creationId="{41BEA952-0386-79F1-470D-17281561938B}"/>
          </ac:spMkLst>
        </pc:spChg>
        <pc:spChg chg="add del">
          <ac:chgData name="Katrien De Visscher" userId="f6b89ab5-0912-455a-9ccc-68fd90256519" providerId="ADAL" clId="{442DAE7A-7ACC-4582-A8B6-D6F206610E7F}" dt="2023-01-13T08:31:16.985" v="1673" actId="26606"/>
          <ac:spMkLst>
            <pc:docMk/>
            <pc:sldMk cId="4083950071" sldId="268"/>
            <ac:spMk id="10" creationId="{F3060C83-F051-4F0E-ABAD-AA0DFC48B218}"/>
          </ac:spMkLst>
        </pc:spChg>
        <pc:spChg chg="add del">
          <ac:chgData name="Katrien De Visscher" userId="f6b89ab5-0912-455a-9ccc-68fd90256519" providerId="ADAL" clId="{442DAE7A-7ACC-4582-A8B6-D6F206610E7F}" dt="2023-01-13T08:31:16.985" v="1673" actId="26606"/>
          <ac:spMkLst>
            <pc:docMk/>
            <pc:sldMk cId="4083950071" sldId="268"/>
            <ac:spMk id="12" creationId="{83C98ABE-055B-441F-B07E-44F97F083C39}"/>
          </ac:spMkLst>
        </pc:spChg>
        <pc:spChg chg="add del">
          <ac:chgData name="Katrien De Visscher" userId="f6b89ab5-0912-455a-9ccc-68fd90256519" providerId="ADAL" clId="{442DAE7A-7ACC-4582-A8B6-D6F206610E7F}" dt="2023-01-13T08:31:16.985" v="1673" actId="26606"/>
          <ac:spMkLst>
            <pc:docMk/>
            <pc:sldMk cId="4083950071" sldId="268"/>
            <ac:spMk id="14" creationId="{29FDB030-9B49-4CED-8CCD-4D99382388AC}"/>
          </ac:spMkLst>
        </pc:spChg>
        <pc:spChg chg="add del">
          <ac:chgData name="Katrien De Visscher" userId="f6b89ab5-0912-455a-9ccc-68fd90256519" providerId="ADAL" clId="{442DAE7A-7ACC-4582-A8B6-D6F206610E7F}" dt="2023-01-13T08:31:16.985" v="1673" actId="26606"/>
          <ac:spMkLst>
            <pc:docMk/>
            <pc:sldMk cId="4083950071" sldId="268"/>
            <ac:spMk id="16" creationId="{3783CA14-24A1-485C-8B30-D6A5D87987AD}"/>
          </ac:spMkLst>
        </pc:spChg>
        <pc:spChg chg="add del">
          <ac:chgData name="Katrien De Visscher" userId="f6b89ab5-0912-455a-9ccc-68fd90256519" providerId="ADAL" clId="{442DAE7A-7ACC-4582-A8B6-D6F206610E7F}" dt="2023-01-13T08:31:16.985" v="1673" actId="26606"/>
          <ac:spMkLst>
            <pc:docMk/>
            <pc:sldMk cId="4083950071" sldId="268"/>
            <ac:spMk id="18" creationId="{9A97C86A-04D6-40F7-AE84-31AB43E6A846}"/>
          </ac:spMkLst>
        </pc:spChg>
        <pc:spChg chg="add del">
          <ac:chgData name="Katrien De Visscher" userId="f6b89ab5-0912-455a-9ccc-68fd90256519" providerId="ADAL" clId="{442DAE7A-7ACC-4582-A8B6-D6F206610E7F}" dt="2023-01-13T08:31:16.985" v="1673" actId="26606"/>
          <ac:spMkLst>
            <pc:docMk/>
            <pc:sldMk cId="4083950071" sldId="268"/>
            <ac:spMk id="20" creationId="{FF9F2414-84E8-453E-B1F3-389FDE8192D9}"/>
          </ac:spMkLst>
        </pc:spChg>
        <pc:spChg chg="add del">
          <ac:chgData name="Katrien De Visscher" userId="f6b89ab5-0912-455a-9ccc-68fd90256519" providerId="ADAL" clId="{442DAE7A-7ACC-4582-A8B6-D6F206610E7F}" dt="2023-01-13T08:31:16.985" v="1673" actId="26606"/>
          <ac:spMkLst>
            <pc:docMk/>
            <pc:sldMk cId="4083950071" sldId="268"/>
            <ac:spMk id="22" creationId="{3ECA69A1-7536-43AC-85EF-C7106179F5ED}"/>
          </ac:spMkLst>
        </pc:spChg>
        <pc:spChg chg="add">
          <ac:chgData name="Katrien De Visscher" userId="f6b89ab5-0912-455a-9ccc-68fd90256519" providerId="ADAL" clId="{442DAE7A-7ACC-4582-A8B6-D6F206610E7F}" dt="2023-01-13T08:31:17.009" v="1674" actId="26606"/>
          <ac:spMkLst>
            <pc:docMk/>
            <pc:sldMk cId="4083950071" sldId="268"/>
            <ac:spMk id="24" creationId="{A8384FB5-9ADC-4DDC-881B-597D56F5B15D}"/>
          </ac:spMkLst>
        </pc:spChg>
        <pc:spChg chg="add">
          <ac:chgData name="Katrien De Visscher" userId="f6b89ab5-0912-455a-9ccc-68fd90256519" providerId="ADAL" clId="{442DAE7A-7ACC-4582-A8B6-D6F206610E7F}" dt="2023-01-13T08:31:17.009" v="1674" actId="26606"/>
          <ac:spMkLst>
            <pc:docMk/>
            <pc:sldMk cId="4083950071" sldId="268"/>
            <ac:spMk id="25" creationId="{91E5A9A7-95C6-4F4F-B00E-C82E07FE62EF}"/>
          </ac:spMkLst>
        </pc:spChg>
        <pc:spChg chg="add">
          <ac:chgData name="Katrien De Visscher" userId="f6b89ab5-0912-455a-9ccc-68fd90256519" providerId="ADAL" clId="{442DAE7A-7ACC-4582-A8B6-D6F206610E7F}" dt="2023-01-13T08:31:17.009" v="1674" actId="26606"/>
          <ac:spMkLst>
            <pc:docMk/>
            <pc:sldMk cId="4083950071" sldId="268"/>
            <ac:spMk id="26" creationId="{D07DD2DE-F619-49DD-B5E7-03A290FF4ED1}"/>
          </ac:spMkLst>
        </pc:spChg>
        <pc:spChg chg="add">
          <ac:chgData name="Katrien De Visscher" userId="f6b89ab5-0912-455a-9ccc-68fd90256519" providerId="ADAL" clId="{442DAE7A-7ACC-4582-A8B6-D6F206610E7F}" dt="2023-01-13T08:31:17.009" v="1674" actId="26606"/>
          <ac:spMkLst>
            <pc:docMk/>
            <pc:sldMk cId="4083950071" sldId="268"/>
            <ac:spMk id="27" creationId="{85149191-5F60-4A28-AAFF-039F96B0F3EC}"/>
          </ac:spMkLst>
        </pc:spChg>
        <pc:spChg chg="add">
          <ac:chgData name="Katrien De Visscher" userId="f6b89ab5-0912-455a-9ccc-68fd90256519" providerId="ADAL" clId="{442DAE7A-7ACC-4582-A8B6-D6F206610E7F}" dt="2023-01-13T08:31:17.009" v="1674" actId="26606"/>
          <ac:spMkLst>
            <pc:docMk/>
            <pc:sldMk cId="4083950071" sldId="268"/>
            <ac:spMk id="28" creationId="{F8260ED5-17F7-4158-B241-D51DD4CF1B7E}"/>
          </ac:spMkLst>
        </pc:spChg>
        <pc:graphicFrameChg chg="add modGraphic">
          <ac:chgData name="Katrien De Visscher" userId="f6b89ab5-0912-455a-9ccc-68fd90256519" providerId="ADAL" clId="{442DAE7A-7ACC-4582-A8B6-D6F206610E7F}" dt="2023-01-13T08:31:11.100" v="1671" actId="26606"/>
          <ac:graphicFrameMkLst>
            <pc:docMk/>
            <pc:sldMk cId="4083950071" sldId="268"/>
            <ac:graphicFrameMk id="5" creationId="{3331E5FE-0791-2F36-9ECD-3FBD36081D47}"/>
          </ac:graphicFrameMkLst>
        </pc:graphicFrameChg>
      </pc:sldChg>
      <pc:sldChg chg="addSp delSp modSp new add del mod ord setBg">
        <pc:chgData name="Katrien De Visscher" userId="f6b89ab5-0912-455a-9ccc-68fd90256519" providerId="ADAL" clId="{442DAE7A-7ACC-4582-A8B6-D6F206610E7F}" dt="2023-01-20T09:42:36.944" v="4141" actId="47"/>
        <pc:sldMkLst>
          <pc:docMk/>
          <pc:sldMk cId="1553530163" sldId="269"/>
        </pc:sldMkLst>
        <pc:spChg chg="mod">
          <ac:chgData name="Katrien De Visscher" userId="f6b89ab5-0912-455a-9ccc-68fd90256519" providerId="ADAL" clId="{442DAE7A-7ACC-4582-A8B6-D6F206610E7F}" dt="2023-01-19T09:31:50.583" v="3966" actId="27636"/>
          <ac:spMkLst>
            <pc:docMk/>
            <pc:sldMk cId="1553530163" sldId="269"/>
            <ac:spMk id="2" creationId="{9BAF2270-C24F-6567-5233-5B9BE0553A47}"/>
          </ac:spMkLst>
        </pc:spChg>
        <pc:spChg chg="del">
          <ac:chgData name="Katrien De Visscher" userId="f6b89ab5-0912-455a-9ccc-68fd90256519" providerId="ADAL" clId="{442DAE7A-7ACC-4582-A8B6-D6F206610E7F}" dt="2023-01-19T09:01:39.588" v="2719" actId="22"/>
          <ac:spMkLst>
            <pc:docMk/>
            <pc:sldMk cId="1553530163" sldId="269"/>
            <ac:spMk id="3" creationId="{D9B7A0FB-B763-55E4-FBBF-6D405ECD2FBB}"/>
          </ac:spMkLst>
        </pc:spChg>
        <pc:spChg chg="del">
          <ac:chgData name="Katrien De Visscher" userId="f6b89ab5-0912-455a-9ccc-68fd90256519" providerId="ADAL" clId="{442DAE7A-7ACC-4582-A8B6-D6F206610E7F}" dt="2023-01-19T08:59:25.062" v="2692" actId="22"/>
          <ac:spMkLst>
            <pc:docMk/>
            <pc:sldMk cId="1553530163" sldId="269"/>
            <ac:spMk id="4" creationId="{B7F2C502-7B6D-FA74-9D82-C78142ECB5DF}"/>
          </ac:spMkLst>
        </pc:spChg>
        <pc:spChg chg="add del">
          <ac:chgData name="Katrien De Visscher" userId="f6b89ab5-0912-455a-9ccc-68fd90256519" providerId="ADAL" clId="{442DAE7A-7ACC-4582-A8B6-D6F206610E7F}" dt="2023-01-19T09:02:22.531" v="2725" actId="26606"/>
          <ac:spMkLst>
            <pc:docMk/>
            <pc:sldMk cId="1553530163" sldId="269"/>
            <ac:spMk id="15" creationId="{7316481C-0A49-4796-812B-0D64F063B720}"/>
          </ac:spMkLst>
        </pc:spChg>
        <pc:spChg chg="add del">
          <ac:chgData name="Katrien De Visscher" userId="f6b89ab5-0912-455a-9ccc-68fd90256519" providerId="ADAL" clId="{442DAE7A-7ACC-4582-A8B6-D6F206610E7F}" dt="2023-01-19T09:02:22.531" v="2725" actId="26606"/>
          <ac:spMkLst>
            <pc:docMk/>
            <pc:sldMk cId="1553530163" sldId="269"/>
            <ac:spMk id="17" creationId="{A5271697-90F1-4A23-8EF2-0179F2EAFACB}"/>
          </ac:spMkLst>
        </pc:spChg>
        <pc:spChg chg="add del">
          <ac:chgData name="Katrien De Visscher" userId="f6b89ab5-0912-455a-9ccc-68fd90256519" providerId="ADAL" clId="{442DAE7A-7ACC-4582-A8B6-D6F206610E7F}" dt="2023-01-19T09:02:22.531" v="2725" actId="26606"/>
          <ac:spMkLst>
            <pc:docMk/>
            <pc:sldMk cId="1553530163" sldId="269"/>
            <ac:spMk id="41" creationId="{D9F5512A-48E1-4C07-B75E-3CCC517B6804}"/>
          </ac:spMkLst>
        </pc:spChg>
        <pc:spChg chg="add">
          <ac:chgData name="Katrien De Visscher" userId="f6b89ab5-0912-455a-9ccc-68fd90256519" providerId="ADAL" clId="{442DAE7A-7ACC-4582-A8B6-D6F206610E7F}" dt="2023-01-19T09:02:22.531" v="2725" actId="26606"/>
          <ac:spMkLst>
            <pc:docMk/>
            <pc:sldMk cId="1553530163" sldId="269"/>
            <ac:spMk id="46" creationId="{7316481C-0A49-4796-812B-0D64F063B720}"/>
          </ac:spMkLst>
        </pc:spChg>
        <pc:spChg chg="add">
          <ac:chgData name="Katrien De Visscher" userId="f6b89ab5-0912-455a-9ccc-68fd90256519" providerId="ADAL" clId="{442DAE7A-7ACC-4582-A8B6-D6F206610E7F}" dt="2023-01-19T09:02:22.531" v="2725" actId="26606"/>
          <ac:spMkLst>
            <pc:docMk/>
            <pc:sldMk cId="1553530163" sldId="269"/>
            <ac:spMk id="48" creationId="{A5271697-90F1-4A23-8EF2-0179F2EAFACB}"/>
          </ac:spMkLst>
        </pc:spChg>
        <pc:spChg chg="add">
          <ac:chgData name="Katrien De Visscher" userId="f6b89ab5-0912-455a-9ccc-68fd90256519" providerId="ADAL" clId="{442DAE7A-7ACC-4582-A8B6-D6F206610E7F}" dt="2023-01-19T09:02:22.531" v="2725" actId="26606"/>
          <ac:spMkLst>
            <pc:docMk/>
            <pc:sldMk cId="1553530163" sldId="269"/>
            <ac:spMk id="72" creationId="{D9F5512A-48E1-4C07-B75E-3CCC517B6804}"/>
          </ac:spMkLst>
        </pc:spChg>
        <pc:grpChg chg="add del">
          <ac:chgData name="Katrien De Visscher" userId="f6b89ab5-0912-455a-9ccc-68fd90256519" providerId="ADAL" clId="{442DAE7A-7ACC-4582-A8B6-D6F206610E7F}" dt="2023-01-19T09:02:22.531" v="2725" actId="26606"/>
          <ac:grpSpMkLst>
            <pc:docMk/>
            <pc:sldMk cId="1553530163" sldId="269"/>
            <ac:grpSpMk id="19" creationId="{1F49CE81-B2F4-47B2-9D4A-886DCE0A8404}"/>
          </ac:grpSpMkLst>
        </pc:grpChg>
        <pc:grpChg chg="add">
          <ac:chgData name="Katrien De Visscher" userId="f6b89ab5-0912-455a-9ccc-68fd90256519" providerId="ADAL" clId="{442DAE7A-7ACC-4582-A8B6-D6F206610E7F}" dt="2023-01-19T09:02:22.531" v="2725" actId="26606"/>
          <ac:grpSpMkLst>
            <pc:docMk/>
            <pc:sldMk cId="1553530163" sldId="269"/>
            <ac:grpSpMk id="50" creationId="{8E7DBC35-FD60-4571-B2DF-6F1AED41E8DF}"/>
          </ac:grpSpMkLst>
        </pc:grpChg>
        <pc:picChg chg="add mod ord">
          <ac:chgData name="Katrien De Visscher" userId="f6b89ab5-0912-455a-9ccc-68fd90256519" providerId="ADAL" clId="{442DAE7A-7ACC-4582-A8B6-D6F206610E7F}" dt="2023-01-19T09:02:22.531" v="2725" actId="26606"/>
          <ac:picMkLst>
            <pc:docMk/>
            <pc:sldMk cId="1553530163" sldId="269"/>
            <ac:picMk id="6" creationId="{9D784B56-0255-7F67-A20C-1B41C769FB46}"/>
          </ac:picMkLst>
        </pc:picChg>
        <pc:picChg chg="add mod">
          <ac:chgData name="Katrien De Visscher" userId="f6b89ab5-0912-455a-9ccc-68fd90256519" providerId="ADAL" clId="{442DAE7A-7ACC-4582-A8B6-D6F206610E7F}" dt="2023-01-19T09:02:22.531" v="2725" actId="26606"/>
          <ac:picMkLst>
            <pc:docMk/>
            <pc:sldMk cId="1553530163" sldId="269"/>
            <ac:picMk id="8" creationId="{B3601F3F-43C0-EED4-D642-9B6DEB995979}"/>
          </ac:picMkLst>
        </pc:picChg>
        <pc:picChg chg="add mod ord">
          <ac:chgData name="Katrien De Visscher" userId="f6b89ab5-0912-455a-9ccc-68fd90256519" providerId="ADAL" clId="{442DAE7A-7ACC-4582-A8B6-D6F206610E7F}" dt="2023-01-19T09:44:50.574" v="4021" actId="1076"/>
          <ac:picMkLst>
            <pc:docMk/>
            <pc:sldMk cId="1553530163" sldId="269"/>
            <ac:picMk id="10" creationId="{719866C3-2316-A4F1-5FB6-375169B01598}"/>
          </ac:picMkLst>
        </pc:picChg>
        <pc:picChg chg="add del mod">
          <ac:chgData name="Katrien De Visscher" userId="f6b89ab5-0912-455a-9ccc-68fd90256519" providerId="ADAL" clId="{442DAE7A-7ACC-4582-A8B6-D6F206610E7F}" dt="2023-01-19T09:32:53.638" v="3971" actId="478"/>
          <ac:picMkLst>
            <pc:docMk/>
            <pc:sldMk cId="1553530163" sldId="269"/>
            <ac:picMk id="12" creationId="{60FE5649-8B7B-21E1-1885-4932BF6C6767}"/>
          </ac:picMkLst>
        </pc:picChg>
      </pc:sldChg>
      <pc:sldChg chg="addSp delSp modSp new del mod setBg">
        <pc:chgData name="Katrien De Visscher" userId="f6b89ab5-0912-455a-9ccc-68fd90256519" providerId="ADAL" clId="{442DAE7A-7ACC-4582-A8B6-D6F206610E7F}" dt="2023-01-19T08:58:00.174" v="2690" actId="2696"/>
        <pc:sldMkLst>
          <pc:docMk/>
          <pc:sldMk cId="3239802859" sldId="269"/>
        </pc:sldMkLst>
        <pc:spChg chg="mod">
          <ac:chgData name="Katrien De Visscher" userId="f6b89ab5-0912-455a-9ccc-68fd90256519" providerId="ADAL" clId="{442DAE7A-7ACC-4582-A8B6-D6F206610E7F}" dt="2023-01-19T08:51:23.222" v="2672" actId="20577"/>
          <ac:spMkLst>
            <pc:docMk/>
            <pc:sldMk cId="3239802859" sldId="269"/>
            <ac:spMk id="2" creationId="{674A6372-01F9-670D-EB15-E3EF12DEA4DF}"/>
          </ac:spMkLst>
        </pc:spChg>
        <pc:spChg chg="mod ord">
          <ac:chgData name="Katrien De Visscher" userId="f6b89ab5-0912-455a-9ccc-68fd90256519" providerId="ADAL" clId="{442DAE7A-7ACC-4582-A8B6-D6F206610E7F}" dt="2023-01-19T08:54:27.352" v="2685" actId="20577"/>
          <ac:spMkLst>
            <pc:docMk/>
            <pc:sldMk cId="3239802859" sldId="269"/>
            <ac:spMk id="3" creationId="{505F422A-A045-93EC-823F-84E43E8759CE}"/>
          </ac:spMkLst>
        </pc:spChg>
        <pc:spChg chg="del">
          <ac:chgData name="Katrien De Visscher" userId="f6b89ab5-0912-455a-9ccc-68fd90256519" providerId="ADAL" clId="{442DAE7A-7ACC-4582-A8B6-D6F206610E7F}" dt="2023-01-19T08:46:16.856" v="2443" actId="22"/>
          <ac:spMkLst>
            <pc:docMk/>
            <pc:sldMk cId="3239802859" sldId="269"/>
            <ac:spMk id="4" creationId="{A8E0EB74-B2D4-5893-4B09-669130D5510B}"/>
          </ac:spMkLst>
        </pc:spChg>
        <pc:spChg chg="add del mod">
          <ac:chgData name="Katrien De Visscher" userId="f6b89ab5-0912-455a-9ccc-68fd90256519" providerId="ADAL" clId="{442DAE7A-7ACC-4582-A8B6-D6F206610E7F}" dt="2023-01-19T08:57:47.783" v="2688" actId="22"/>
          <ac:spMkLst>
            <pc:docMk/>
            <pc:sldMk cId="3239802859" sldId="269"/>
            <ac:spMk id="10" creationId="{C92E174D-4C03-E2DC-024E-328DAE0DFF89}"/>
          </ac:spMkLst>
        </pc:spChg>
        <pc:spChg chg="add">
          <ac:chgData name="Katrien De Visscher" userId="f6b89ab5-0912-455a-9ccc-68fd90256519" providerId="ADAL" clId="{442DAE7A-7ACC-4582-A8B6-D6F206610E7F}" dt="2023-01-19T08:49:15.856" v="2572" actId="26606"/>
          <ac:spMkLst>
            <pc:docMk/>
            <pc:sldMk cId="3239802859" sldId="269"/>
            <ac:spMk id="13" creationId="{4038CB10-1F5C-4D54-9DF7-12586DE5B007}"/>
          </ac:spMkLst>
        </pc:spChg>
        <pc:spChg chg="add">
          <ac:chgData name="Katrien De Visscher" userId="f6b89ab5-0912-455a-9ccc-68fd90256519" providerId="ADAL" clId="{442DAE7A-7ACC-4582-A8B6-D6F206610E7F}" dt="2023-01-19T08:49:15.856" v="2572" actId="26606"/>
          <ac:spMkLst>
            <pc:docMk/>
            <pc:sldMk cId="3239802859" sldId="269"/>
            <ac:spMk id="15" creationId="{33B81349-3A7E-4A66-9ED9-66E6F8E29C4A}"/>
          </ac:spMkLst>
        </pc:spChg>
        <pc:spChg chg="add">
          <ac:chgData name="Katrien De Visscher" userId="f6b89ab5-0912-455a-9ccc-68fd90256519" providerId="ADAL" clId="{442DAE7A-7ACC-4582-A8B6-D6F206610E7F}" dt="2023-01-19T08:49:15.856" v="2572" actId="26606"/>
          <ac:spMkLst>
            <pc:docMk/>
            <pc:sldMk cId="3239802859" sldId="269"/>
            <ac:spMk id="17" creationId="{4A37A7FF-19A5-40D8-8D0C-E780CBD33087}"/>
          </ac:spMkLst>
        </pc:spChg>
        <pc:spChg chg="add">
          <ac:chgData name="Katrien De Visscher" userId="f6b89ab5-0912-455a-9ccc-68fd90256519" providerId="ADAL" clId="{442DAE7A-7ACC-4582-A8B6-D6F206610E7F}" dt="2023-01-19T08:49:15.856" v="2572" actId="26606"/>
          <ac:spMkLst>
            <pc:docMk/>
            <pc:sldMk cId="3239802859" sldId="269"/>
            <ac:spMk id="19" creationId="{73ED6512-6858-4552-B699-9A97FE9A4EA2}"/>
          </ac:spMkLst>
        </pc:spChg>
        <pc:picChg chg="add del mod ord">
          <ac:chgData name="Katrien De Visscher" userId="f6b89ab5-0912-455a-9ccc-68fd90256519" providerId="ADAL" clId="{442DAE7A-7ACC-4582-A8B6-D6F206610E7F}" dt="2023-01-19T08:56:26.754" v="2687" actId="478"/>
          <ac:picMkLst>
            <pc:docMk/>
            <pc:sldMk cId="3239802859" sldId="269"/>
            <ac:picMk id="6" creationId="{E98640BA-CF0B-D11F-C4A6-F9D6288381AC}"/>
          </ac:picMkLst>
        </pc:picChg>
        <pc:picChg chg="add del mod">
          <ac:chgData name="Katrien De Visscher" userId="f6b89ab5-0912-455a-9ccc-68fd90256519" providerId="ADAL" clId="{442DAE7A-7ACC-4582-A8B6-D6F206610E7F}" dt="2023-01-19T08:56:25.216" v="2686" actId="478"/>
          <ac:picMkLst>
            <pc:docMk/>
            <pc:sldMk cId="3239802859" sldId="269"/>
            <ac:picMk id="8" creationId="{CEB51182-4E15-BD4A-9324-06C08AE3E056}"/>
          </ac:picMkLst>
        </pc:picChg>
        <pc:picChg chg="add mod ord">
          <ac:chgData name="Katrien De Visscher" userId="f6b89ab5-0912-455a-9ccc-68fd90256519" providerId="ADAL" clId="{442DAE7A-7ACC-4582-A8B6-D6F206610E7F}" dt="2023-01-19T08:57:51.474" v="2689" actId="1076"/>
          <ac:picMkLst>
            <pc:docMk/>
            <pc:sldMk cId="3239802859" sldId="269"/>
            <ac:picMk id="12" creationId="{DDAB4D33-1EBF-13C0-8FD8-95F1E79B3B5C}"/>
          </ac:picMkLst>
        </pc:picChg>
      </pc:sldChg>
      <pc:sldChg chg="addSp delSp modSp new add del mod setBg setClrOvrMap">
        <pc:chgData name="Katrien De Visscher" userId="f6b89ab5-0912-455a-9ccc-68fd90256519" providerId="ADAL" clId="{442DAE7A-7ACC-4582-A8B6-D6F206610E7F}" dt="2023-01-20T09:42:35.138" v="4140" actId="47"/>
        <pc:sldMkLst>
          <pc:docMk/>
          <pc:sldMk cId="3422590129" sldId="270"/>
        </pc:sldMkLst>
        <pc:spChg chg="mod">
          <ac:chgData name="Katrien De Visscher" userId="f6b89ab5-0912-455a-9ccc-68fd90256519" providerId="ADAL" clId="{442DAE7A-7ACC-4582-A8B6-D6F206610E7F}" dt="2023-01-19T09:24:49.848" v="3954" actId="20577"/>
          <ac:spMkLst>
            <pc:docMk/>
            <pc:sldMk cId="3422590129" sldId="270"/>
            <ac:spMk id="2" creationId="{B1FD9916-C174-45D3-EF12-B2745A23CEF6}"/>
          </ac:spMkLst>
        </pc:spChg>
        <pc:spChg chg="add del mod">
          <ac:chgData name="Katrien De Visscher" userId="f6b89ab5-0912-455a-9ccc-68fd90256519" providerId="ADAL" clId="{442DAE7A-7ACC-4582-A8B6-D6F206610E7F}" dt="2023-01-19T09:24:07.553" v="3948" actId="26606"/>
          <ac:spMkLst>
            <pc:docMk/>
            <pc:sldMk cId="3422590129" sldId="270"/>
            <ac:spMk id="3" creationId="{078C4D2C-AC59-F59A-02B7-3194A58FAAD4}"/>
          </ac:spMkLst>
        </pc:spChg>
        <pc:spChg chg="mod">
          <ac:chgData name="Katrien De Visscher" userId="f6b89ab5-0912-455a-9ccc-68fd90256519" providerId="ADAL" clId="{442DAE7A-7ACC-4582-A8B6-D6F206610E7F}" dt="2023-01-20T09:36:38.799" v="4049" actId="20577"/>
          <ac:spMkLst>
            <pc:docMk/>
            <pc:sldMk cId="3422590129" sldId="270"/>
            <ac:spMk id="4" creationId="{7C8A41B6-0132-B42C-8FAB-481841DD968D}"/>
          </ac:spMkLst>
        </pc:spChg>
        <pc:spChg chg="add del">
          <ac:chgData name="Katrien De Visscher" userId="f6b89ab5-0912-455a-9ccc-68fd90256519" providerId="ADAL" clId="{442DAE7A-7ACC-4582-A8B6-D6F206610E7F}" dt="2023-01-19T09:23:37.325" v="3941" actId="26606"/>
          <ac:spMkLst>
            <pc:docMk/>
            <pc:sldMk cId="3422590129" sldId="270"/>
            <ac:spMk id="9" creationId="{2A6B319F-86FE-4754-878E-06F0804D882B}"/>
          </ac:spMkLst>
        </pc:spChg>
        <pc:spChg chg="add del">
          <ac:chgData name="Katrien De Visscher" userId="f6b89ab5-0912-455a-9ccc-68fd90256519" providerId="ADAL" clId="{442DAE7A-7ACC-4582-A8B6-D6F206610E7F}" dt="2023-01-19T09:23:37.325" v="3941" actId="26606"/>
          <ac:spMkLst>
            <pc:docMk/>
            <pc:sldMk cId="3422590129" sldId="270"/>
            <ac:spMk id="11" creationId="{DCF7D1B5-3477-499F-ACC5-2C8B07F4EDB3}"/>
          </ac:spMkLst>
        </pc:spChg>
        <pc:spChg chg="add">
          <ac:chgData name="Katrien De Visscher" userId="f6b89ab5-0912-455a-9ccc-68fd90256519" providerId="ADAL" clId="{442DAE7A-7ACC-4582-A8B6-D6F206610E7F}" dt="2023-01-19T09:24:07.553" v="3948" actId="26606"/>
          <ac:spMkLst>
            <pc:docMk/>
            <pc:sldMk cId="3422590129" sldId="270"/>
            <ac:spMk id="12" creationId="{10F24D38-B79E-44B4-830E-043F45D96DC2}"/>
          </ac:spMkLst>
        </pc:spChg>
        <pc:spChg chg="add mod">
          <ac:chgData name="Katrien De Visscher" userId="f6b89ab5-0912-455a-9ccc-68fd90256519" providerId="ADAL" clId="{442DAE7A-7ACC-4582-A8B6-D6F206610E7F}" dt="2023-01-19T09:24:28.866" v="3950" actId="255"/>
          <ac:spMkLst>
            <pc:docMk/>
            <pc:sldMk cId="3422590129" sldId="270"/>
            <ac:spMk id="14" creationId="{078C4D2C-AC59-F59A-02B7-3194A58FAAD4}"/>
          </ac:spMkLst>
        </pc:spChg>
        <pc:graphicFrameChg chg="add del">
          <ac:chgData name="Katrien De Visscher" userId="f6b89ab5-0912-455a-9ccc-68fd90256519" providerId="ADAL" clId="{442DAE7A-7ACC-4582-A8B6-D6F206610E7F}" dt="2023-01-19T09:23:42.975" v="3943" actId="26606"/>
          <ac:graphicFrameMkLst>
            <pc:docMk/>
            <pc:sldMk cId="3422590129" sldId="270"/>
            <ac:graphicFrameMk id="6" creationId="{3709C975-5540-5FA1-EF35-E001B4AEE1CF}"/>
          </ac:graphicFrameMkLst>
        </pc:graphicFrameChg>
        <pc:graphicFrameChg chg="add del">
          <ac:chgData name="Katrien De Visscher" userId="f6b89ab5-0912-455a-9ccc-68fd90256519" providerId="ADAL" clId="{442DAE7A-7ACC-4582-A8B6-D6F206610E7F}" dt="2023-01-19T09:23:49.771" v="3945" actId="26606"/>
          <ac:graphicFrameMkLst>
            <pc:docMk/>
            <pc:sldMk cId="3422590129" sldId="270"/>
            <ac:graphicFrameMk id="8" creationId="{C9896BAC-1078-3EB8-2C17-5C3253E31BBE}"/>
          </ac:graphicFrameMkLst>
        </pc:graphicFrameChg>
        <pc:graphicFrameChg chg="add del">
          <ac:chgData name="Katrien De Visscher" userId="f6b89ab5-0912-455a-9ccc-68fd90256519" providerId="ADAL" clId="{442DAE7A-7ACC-4582-A8B6-D6F206610E7F}" dt="2023-01-19T09:24:07.537" v="3947" actId="26606"/>
          <ac:graphicFrameMkLst>
            <pc:docMk/>
            <pc:sldMk cId="3422590129" sldId="270"/>
            <ac:graphicFrameMk id="10" creationId="{B31851F4-384D-4929-1189-D534894EC44F}"/>
          </ac:graphicFrameMkLst>
        </pc:graphicFrameChg>
        <pc:cxnChg chg="add">
          <ac:chgData name="Katrien De Visscher" userId="f6b89ab5-0912-455a-9ccc-68fd90256519" providerId="ADAL" clId="{442DAE7A-7ACC-4582-A8B6-D6F206610E7F}" dt="2023-01-19T09:24:07.553" v="3948" actId="26606"/>
          <ac:cxnSpMkLst>
            <pc:docMk/>
            <pc:sldMk cId="3422590129" sldId="270"/>
            <ac:cxnSpMk id="13" creationId="{FC469874-256B-45B3-A79C-7591B4BA1ECC}"/>
          </ac:cxnSpMkLst>
        </pc:cxnChg>
      </pc:sldChg>
      <pc:sldChg chg="addSp delSp modSp new add del mod setBg setClrOvrMap">
        <pc:chgData name="Katrien De Visscher" userId="f6b89ab5-0912-455a-9ccc-68fd90256519" providerId="ADAL" clId="{442DAE7A-7ACC-4582-A8B6-D6F206610E7F}" dt="2023-01-20T09:42:34.306" v="4139" actId="47"/>
        <pc:sldMkLst>
          <pc:docMk/>
          <pc:sldMk cId="1053920678" sldId="271"/>
        </pc:sldMkLst>
        <pc:spChg chg="mod ord">
          <ac:chgData name="Katrien De Visscher" userId="f6b89ab5-0912-455a-9ccc-68fd90256519" providerId="ADAL" clId="{442DAE7A-7ACC-4582-A8B6-D6F206610E7F}" dt="2023-01-19T09:46:24.567" v="4035" actId="26606"/>
          <ac:spMkLst>
            <pc:docMk/>
            <pc:sldMk cId="1053920678" sldId="271"/>
            <ac:spMk id="2" creationId="{276C6E3F-7EDB-DA0F-5D4D-ACBDE96FE347}"/>
          </ac:spMkLst>
        </pc:spChg>
        <pc:spChg chg="del">
          <ac:chgData name="Katrien De Visscher" userId="f6b89ab5-0912-455a-9ccc-68fd90256519" providerId="ADAL" clId="{442DAE7A-7ACC-4582-A8B6-D6F206610E7F}" dt="2023-01-19T09:36:08.514" v="3998" actId="22"/>
          <ac:spMkLst>
            <pc:docMk/>
            <pc:sldMk cId="1053920678" sldId="271"/>
            <ac:spMk id="3" creationId="{6B0622C6-C33A-816B-5DF9-1CDCB713C54B}"/>
          </ac:spMkLst>
        </pc:spChg>
        <pc:spChg chg="del">
          <ac:chgData name="Katrien De Visscher" userId="f6b89ab5-0912-455a-9ccc-68fd90256519" providerId="ADAL" clId="{442DAE7A-7ACC-4582-A8B6-D6F206610E7F}" dt="2023-01-19T09:40:40.939" v="3999"/>
          <ac:spMkLst>
            <pc:docMk/>
            <pc:sldMk cId="1053920678" sldId="271"/>
            <ac:spMk id="4" creationId="{5156BB6A-9576-113D-F0AD-46B9D1A336C5}"/>
          </ac:spMkLst>
        </pc:spChg>
        <pc:spChg chg="add del">
          <ac:chgData name="Katrien De Visscher" userId="f6b89ab5-0912-455a-9ccc-68fd90256519" providerId="ADAL" clId="{442DAE7A-7ACC-4582-A8B6-D6F206610E7F}" dt="2023-01-19T09:46:24.567" v="4035" actId="26606"/>
          <ac:spMkLst>
            <pc:docMk/>
            <pc:sldMk cId="1053920678" sldId="271"/>
            <ac:spMk id="1037" creationId="{F6E384F5-137A-40B1-97F0-694CC6ECD59C}"/>
          </ac:spMkLst>
        </pc:spChg>
        <pc:spChg chg="add del">
          <ac:chgData name="Katrien De Visscher" userId="f6b89ab5-0912-455a-9ccc-68fd90256519" providerId="ADAL" clId="{442DAE7A-7ACC-4582-A8B6-D6F206610E7F}" dt="2023-01-19T09:46:24.567" v="4035" actId="26606"/>
          <ac:spMkLst>
            <pc:docMk/>
            <pc:sldMk cId="1053920678" sldId="271"/>
            <ac:spMk id="1039" creationId="{9DBC4630-03DA-474F-BBCB-BA3AE6B317A4}"/>
          </ac:spMkLst>
        </pc:spChg>
        <pc:spChg chg="add del">
          <ac:chgData name="Katrien De Visscher" userId="f6b89ab5-0912-455a-9ccc-68fd90256519" providerId="ADAL" clId="{442DAE7A-7ACC-4582-A8B6-D6F206610E7F}" dt="2023-01-19T09:46:24.567" v="4035" actId="26606"/>
          <ac:spMkLst>
            <pc:docMk/>
            <pc:sldMk cId="1053920678" sldId="271"/>
            <ac:spMk id="1041" creationId="{78418A25-6EAC-4140-BFE6-284E1925B5EE}"/>
          </ac:spMkLst>
        </pc:spChg>
        <pc:spChg chg="add del">
          <ac:chgData name="Katrien De Visscher" userId="f6b89ab5-0912-455a-9ccc-68fd90256519" providerId="ADAL" clId="{442DAE7A-7ACC-4582-A8B6-D6F206610E7F}" dt="2023-01-19T09:46:24.567" v="4035" actId="26606"/>
          <ac:spMkLst>
            <pc:docMk/>
            <pc:sldMk cId="1053920678" sldId="271"/>
            <ac:spMk id="1043" creationId="{6B9D64DB-4D5C-4A91-B45F-F301E3174F9F}"/>
          </ac:spMkLst>
        </pc:spChg>
        <pc:spChg chg="add del">
          <ac:chgData name="Katrien De Visscher" userId="f6b89ab5-0912-455a-9ccc-68fd90256519" providerId="ADAL" clId="{442DAE7A-7ACC-4582-A8B6-D6F206610E7F}" dt="2023-01-19T09:46:24.567" v="4035" actId="26606"/>
          <ac:spMkLst>
            <pc:docMk/>
            <pc:sldMk cId="1053920678" sldId="271"/>
            <ac:spMk id="1045" creationId="{CB14CE1B-4BC5-4EF2-BE3D-05E4F580B3DB}"/>
          </ac:spMkLst>
        </pc:spChg>
        <pc:spChg chg="add del">
          <ac:chgData name="Katrien De Visscher" userId="f6b89ab5-0912-455a-9ccc-68fd90256519" providerId="ADAL" clId="{442DAE7A-7ACC-4582-A8B6-D6F206610E7F}" dt="2023-01-19T09:45:51.693" v="4028" actId="26606"/>
          <ac:spMkLst>
            <pc:docMk/>
            <pc:sldMk cId="1053920678" sldId="271"/>
            <ac:spMk id="1049" creationId="{D3CC6EF4-B14B-420A-C2E6-35F69B4AEDDD}"/>
          </ac:spMkLst>
        </pc:spChg>
        <pc:spChg chg="add del">
          <ac:chgData name="Katrien De Visscher" userId="f6b89ab5-0912-455a-9ccc-68fd90256519" providerId="ADAL" clId="{442DAE7A-7ACC-4582-A8B6-D6F206610E7F}" dt="2023-01-19T09:45:43.357" v="4024" actId="26606"/>
          <ac:spMkLst>
            <pc:docMk/>
            <pc:sldMk cId="1053920678" sldId="271"/>
            <ac:spMk id="1050" creationId="{D4771268-CB57-404A-9271-370EB28F6090}"/>
          </ac:spMkLst>
        </pc:spChg>
        <pc:spChg chg="add del">
          <ac:chgData name="Katrien De Visscher" userId="f6b89ab5-0912-455a-9ccc-68fd90256519" providerId="ADAL" clId="{442DAE7A-7ACC-4582-A8B6-D6F206610E7F}" dt="2023-01-19T09:45:50.629" v="4026" actId="26606"/>
          <ac:spMkLst>
            <pc:docMk/>
            <pc:sldMk cId="1053920678" sldId="271"/>
            <ac:spMk id="1052" creationId="{72018E1B-E0B9-4440-AFF3-4112E50A2763}"/>
          </ac:spMkLst>
        </pc:spChg>
        <pc:spChg chg="add del">
          <ac:chgData name="Katrien De Visscher" userId="f6b89ab5-0912-455a-9ccc-68fd90256519" providerId="ADAL" clId="{442DAE7A-7ACC-4582-A8B6-D6F206610E7F}" dt="2023-01-19T09:45:51.693" v="4028" actId="26606"/>
          <ac:spMkLst>
            <pc:docMk/>
            <pc:sldMk cId="1053920678" sldId="271"/>
            <ac:spMk id="1054" creationId="{12C63567-9A18-430B-817B-152D609F572F}"/>
          </ac:spMkLst>
        </pc:spChg>
        <pc:spChg chg="add del">
          <ac:chgData name="Katrien De Visscher" userId="f6b89ab5-0912-455a-9ccc-68fd90256519" providerId="ADAL" clId="{442DAE7A-7ACC-4582-A8B6-D6F206610E7F}" dt="2023-01-19T09:45:57.174" v="4030" actId="26606"/>
          <ac:spMkLst>
            <pc:docMk/>
            <pc:sldMk cId="1053920678" sldId="271"/>
            <ac:spMk id="1056" creationId="{D4771268-CB57-404A-9271-370EB28F6090}"/>
          </ac:spMkLst>
        </pc:spChg>
        <pc:spChg chg="add del">
          <ac:chgData name="Katrien De Visscher" userId="f6b89ab5-0912-455a-9ccc-68fd90256519" providerId="ADAL" clId="{442DAE7A-7ACC-4582-A8B6-D6F206610E7F}" dt="2023-01-19T09:46:08.561" v="4032" actId="26606"/>
          <ac:spMkLst>
            <pc:docMk/>
            <pc:sldMk cId="1053920678" sldId="271"/>
            <ac:spMk id="1058" creationId="{769201C5-687E-46FB-BA72-23BA40BFEE1E}"/>
          </ac:spMkLst>
        </pc:spChg>
        <pc:spChg chg="add del">
          <ac:chgData name="Katrien De Visscher" userId="f6b89ab5-0912-455a-9ccc-68fd90256519" providerId="ADAL" clId="{442DAE7A-7ACC-4582-A8B6-D6F206610E7F}" dt="2023-01-19T09:46:08.561" v="4032" actId="26606"/>
          <ac:spMkLst>
            <pc:docMk/>
            <pc:sldMk cId="1053920678" sldId="271"/>
            <ac:spMk id="1059" creationId="{8DF8AE6E-38CD-4B2A-8E02-F099DD30EF40}"/>
          </ac:spMkLst>
        </pc:spChg>
        <pc:spChg chg="add del">
          <ac:chgData name="Katrien De Visscher" userId="f6b89ab5-0912-455a-9ccc-68fd90256519" providerId="ADAL" clId="{442DAE7A-7ACC-4582-A8B6-D6F206610E7F}" dt="2023-01-19T09:46:08.561" v="4032" actId="26606"/>
          <ac:spMkLst>
            <pc:docMk/>
            <pc:sldMk cId="1053920678" sldId="271"/>
            <ac:spMk id="1060" creationId="{339141A8-FDFD-4ABE-A499-72C9669F4BE6}"/>
          </ac:spMkLst>
        </pc:spChg>
        <pc:spChg chg="add del">
          <ac:chgData name="Katrien De Visscher" userId="f6b89ab5-0912-455a-9ccc-68fd90256519" providerId="ADAL" clId="{442DAE7A-7ACC-4582-A8B6-D6F206610E7F}" dt="2023-01-19T09:46:08.561" v="4032" actId="26606"/>
          <ac:spMkLst>
            <pc:docMk/>
            <pc:sldMk cId="1053920678" sldId="271"/>
            <ac:spMk id="1061" creationId="{23293907-0F26-4752-BCD0-3AC2C5026383}"/>
          </ac:spMkLst>
        </pc:spChg>
        <pc:spChg chg="add del">
          <ac:chgData name="Katrien De Visscher" userId="f6b89ab5-0912-455a-9ccc-68fd90256519" providerId="ADAL" clId="{442DAE7A-7ACC-4582-A8B6-D6F206610E7F}" dt="2023-01-19T09:46:08.561" v="4032" actId="26606"/>
          <ac:spMkLst>
            <pc:docMk/>
            <pc:sldMk cId="1053920678" sldId="271"/>
            <ac:spMk id="1062" creationId="{8A439E11-755A-4258-859D-56A6B6AFCB66}"/>
          </ac:spMkLst>
        </pc:spChg>
        <pc:spChg chg="add del">
          <ac:chgData name="Katrien De Visscher" userId="f6b89ab5-0912-455a-9ccc-68fd90256519" providerId="ADAL" clId="{442DAE7A-7ACC-4582-A8B6-D6F206610E7F}" dt="2023-01-19T09:46:08.561" v="4032" actId="26606"/>
          <ac:spMkLst>
            <pc:docMk/>
            <pc:sldMk cId="1053920678" sldId="271"/>
            <ac:spMk id="1063" creationId="{1E32D174-F8A9-4FF0-8888-1B4F5E184961}"/>
          </ac:spMkLst>
        </pc:spChg>
        <pc:spChg chg="add del">
          <ac:chgData name="Katrien De Visscher" userId="f6b89ab5-0912-455a-9ccc-68fd90256519" providerId="ADAL" clId="{442DAE7A-7ACC-4582-A8B6-D6F206610E7F}" dt="2023-01-19T09:46:08.561" v="4032" actId="26606"/>
          <ac:spMkLst>
            <pc:docMk/>
            <pc:sldMk cId="1053920678" sldId="271"/>
            <ac:spMk id="1064" creationId="{E916EF49-F958-4F28-A999-F8FA8D09AF86}"/>
          </ac:spMkLst>
        </pc:spChg>
        <pc:spChg chg="add del">
          <ac:chgData name="Katrien De Visscher" userId="f6b89ab5-0912-455a-9ccc-68fd90256519" providerId="ADAL" clId="{442DAE7A-7ACC-4582-A8B6-D6F206610E7F}" dt="2023-01-19T09:46:08.561" v="4032" actId="26606"/>
          <ac:spMkLst>
            <pc:docMk/>
            <pc:sldMk cId="1053920678" sldId="271"/>
            <ac:spMk id="1065" creationId="{0C027C83-6283-F24F-853C-AA7227C3243D}"/>
          </ac:spMkLst>
        </pc:spChg>
        <pc:spChg chg="add del">
          <ac:chgData name="Katrien De Visscher" userId="f6b89ab5-0912-455a-9ccc-68fd90256519" providerId="ADAL" clId="{442DAE7A-7ACC-4582-A8B6-D6F206610E7F}" dt="2023-01-19T09:46:08.561" v="4032" actId="26606"/>
          <ac:spMkLst>
            <pc:docMk/>
            <pc:sldMk cId="1053920678" sldId="271"/>
            <ac:spMk id="1066" creationId="{A7665D74-DFEA-412C-928C-F090E67084F3}"/>
          </ac:spMkLst>
        </pc:spChg>
        <pc:spChg chg="add del">
          <ac:chgData name="Katrien De Visscher" userId="f6b89ab5-0912-455a-9ccc-68fd90256519" providerId="ADAL" clId="{442DAE7A-7ACC-4582-A8B6-D6F206610E7F}" dt="2023-01-19T09:46:08.561" v="4032" actId="26606"/>
          <ac:spMkLst>
            <pc:docMk/>
            <pc:sldMk cId="1053920678" sldId="271"/>
            <ac:spMk id="1068" creationId="{3E84BD56-679D-4E0C-9C9B-D694ABF07373}"/>
          </ac:spMkLst>
        </pc:spChg>
        <pc:spChg chg="add del">
          <ac:chgData name="Katrien De Visscher" userId="f6b89ab5-0912-455a-9ccc-68fd90256519" providerId="ADAL" clId="{442DAE7A-7ACC-4582-A8B6-D6F206610E7F}" dt="2023-01-19T09:46:08.561" v="4032" actId="26606"/>
          <ac:spMkLst>
            <pc:docMk/>
            <pc:sldMk cId="1053920678" sldId="271"/>
            <ac:spMk id="1070" creationId="{2335FEDF-EF88-4E68-9CF7-5A72EF32AFC2}"/>
          </ac:spMkLst>
        </pc:spChg>
        <pc:spChg chg="add del">
          <ac:chgData name="Katrien De Visscher" userId="f6b89ab5-0912-455a-9ccc-68fd90256519" providerId="ADAL" clId="{442DAE7A-7ACC-4582-A8B6-D6F206610E7F}" dt="2023-01-19T09:46:08.561" v="4032" actId="26606"/>
          <ac:spMkLst>
            <pc:docMk/>
            <pc:sldMk cId="1053920678" sldId="271"/>
            <ac:spMk id="1072" creationId="{837A7BE2-DF08-4ECE-A520-13927DBF4C5E}"/>
          </ac:spMkLst>
        </pc:spChg>
        <pc:spChg chg="add del">
          <ac:chgData name="Katrien De Visscher" userId="f6b89ab5-0912-455a-9ccc-68fd90256519" providerId="ADAL" clId="{442DAE7A-7ACC-4582-A8B6-D6F206610E7F}" dt="2023-01-19T09:46:24.559" v="4034" actId="26606"/>
          <ac:spMkLst>
            <pc:docMk/>
            <pc:sldMk cId="1053920678" sldId="271"/>
            <ac:spMk id="1074" creationId="{7BC0F8B1-F985-469B-8332-13DBC7665557}"/>
          </ac:spMkLst>
        </pc:spChg>
        <pc:spChg chg="add del">
          <ac:chgData name="Katrien De Visscher" userId="f6b89ab5-0912-455a-9ccc-68fd90256519" providerId="ADAL" clId="{442DAE7A-7ACC-4582-A8B6-D6F206610E7F}" dt="2023-01-19T09:46:24.559" v="4034" actId="26606"/>
          <ac:spMkLst>
            <pc:docMk/>
            <pc:sldMk cId="1053920678" sldId="271"/>
            <ac:spMk id="1075" creationId="{89D15953-1642-4DD6-AD9E-01AA19247FF6}"/>
          </ac:spMkLst>
        </pc:spChg>
        <pc:spChg chg="add del">
          <ac:chgData name="Katrien De Visscher" userId="f6b89ab5-0912-455a-9ccc-68fd90256519" providerId="ADAL" clId="{442DAE7A-7ACC-4582-A8B6-D6F206610E7F}" dt="2023-01-19T09:46:24.559" v="4034" actId="26606"/>
          <ac:spMkLst>
            <pc:docMk/>
            <pc:sldMk cId="1053920678" sldId="271"/>
            <ac:spMk id="1077" creationId="{FBF3780C-749F-4B50-9E1D-F2B1F6DBB7DD}"/>
          </ac:spMkLst>
        </pc:spChg>
        <pc:spChg chg="add">
          <ac:chgData name="Katrien De Visscher" userId="f6b89ab5-0912-455a-9ccc-68fd90256519" providerId="ADAL" clId="{442DAE7A-7ACC-4582-A8B6-D6F206610E7F}" dt="2023-01-19T09:46:24.567" v="4035" actId="26606"/>
          <ac:spMkLst>
            <pc:docMk/>
            <pc:sldMk cId="1053920678" sldId="271"/>
            <ac:spMk id="1079" creationId="{D4771268-CB57-404A-9271-370EB28F6090}"/>
          </ac:spMkLst>
        </pc:spChg>
        <pc:picChg chg="add mod ord">
          <ac:chgData name="Katrien De Visscher" userId="f6b89ab5-0912-455a-9ccc-68fd90256519" providerId="ADAL" clId="{442DAE7A-7ACC-4582-A8B6-D6F206610E7F}" dt="2023-01-19T09:46:58.106" v="4045" actId="14100"/>
          <ac:picMkLst>
            <pc:docMk/>
            <pc:sldMk cId="1053920678" sldId="271"/>
            <ac:picMk id="6" creationId="{8536B114-8D06-93EB-7A82-4C965D425BEC}"/>
          </ac:picMkLst>
        </pc:picChg>
        <pc:picChg chg="add mod ord">
          <ac:chgData name="Katrien De Visscher" userId="f6b89ab5-0912-455a-9ccc-68fd90256519" providerId="ADAL" clId="{442DAE7A-7ACC-4582-A8B6-D6F206610E7F}" dt="2023-01-19T09:46:47.553" v="4042" actId="14100"/>
          <ac:picMkLst>
            <pc:docMk/>
            <pc:sldMk cId="1053920678" sldId="271"/>
            <ac:picMk id="1026" creationId="{CD3D1186-733C-A775-0E92-04E69EA988B6}"/>
          </ac:picMkLst>
        </pc:picChg>
        <pc:picChg chg="add mod ord">
          <ac:chgData name="Katrien De Visscher" userId="f6b89ab5-0912-455a-9ccc-68fd90256519" providerId="ADAL" clId="{442DAE7A-7ACC-4582-A8B6-D6F206610E7F}" dt="2023-01-19T09:46:50.247" v="4043" actId="14100"/>
          <ac:picMkLst>
            <pc:docMk/>
            <pc:sldMk cId="1053920678" sldId="271"/>
            <ac:picMk id="1028" creationId="{1B95637E-64C9-046C-0C4A-2116156FEAF8}"/>
          </ac:picMkLst>
        </pc:picChg>
        <pc:picChg chg="add mod ord">
          <ac:chgData name="Katrien De Visscher" userId="f6b89ab5-0912-455a-9ccc-68fd90256519" providerId="ADAL" clId="{442DAE7A-7ACC-4582-A8B6-D6F206610E7F}" dt="2023-01-19T09:46:24.567" v="4035" actId="26606"/>
          <ac:picMkLst>
            <pc:docMk/>
            <pc:sldMk cId="1053920678" sldId="271"/>
            <ac:picMk id="1030" creationId="{F4F1F4B7-22F4-DB8E-8BBE-30C6F959B2F3}"/>
          </ac:picMkLst>
        </pc:picChg>
        <pc:picChg chg="add mod ord">
          <ac:chgData name="Katrien De Visscher" userId="f6b89ab5-0912-455a-9ccc-68fd90256519" providerId="ADAL" clId="{442DAE7A-7ACC-4582-A8B6-D6F206610E7F}" dt="2023-01-19T09:46:53.504" v="4044" actId="14100"/>
          <ac:picMkLst>
            <pc:docMk/>
            <pc:sldMk cId="1053920678" sldId="271"/>
            <ac:picMk id="1032" creationId="{D8C6461A-DCD7-0252-E154-4D6C9CE6C765}"/>
          </ac:picMkLst>
        </pc:picChg>
        <pc:cxnChg chg="add del">
          <ac:chgData name="Katrien De Visscher" userId="f6b89ab5-0912-455a-9ccc-68fd90256519" providerId="ADAL" clId="{442DAE7A-7ACC-4582-A8B6-D6F206610E7F}" dt="2023-01-19T09:46:24.559" v="4034" actId="26606"/>
          <ac:cxnSpMkLst>
            <pc:docMk/>
            <pc:sldMk cId="1053920678" sldId="271"/>
            <ac:cxnSpMk id="1076" creationId="{1918D9D3-1370-4FF6-9DFC-9F87F9039590}"/>
          </ac:cxnSpMkLst>
        </pc:cxnChg>
      </pc:sldChg>
      <pc:sldChg chg="addSp delSp modSp new add del mod setBg">
        <pc:chgData name="Katrien De Visscher" userId="f6b89ab5-0912-455a-9ccc-68fd90256519" providerId="ADAL" clId="{442DAE7A-7ACC-4582-A8B6-D6F206610E7F}" dt="2023-01-20T09:43:35.285" v="4177" actId="20577"/>
        <pc:sldMkLst>
          <pc:docMk/>
          <pc:sldMk cId="19318971" sldId="272"/>
        </pc:sldMkLst>
        <pc:spChg chg="mod">
          <ac:chgData name="Katrien De Visscher" userId="f6b89ab5-0912-455a-9ccc-68fd90256519" providerId="ADAL" clId="{442DAE7A-7ACC-4582-A8B6-D6F206610E7F}" dt="2023-01-20T09:43:35.285" v="4177" actId="20577"/>
          <ac:spMkLst>
            <pc:docMk/>
            <pc:sldMk cId="19318971" sldId="272"/>
            <ac:spMk id="2" creationId="{21334797-E32D-6B34-1717-6DEEA14E5791}"/>
          </ac:spMkLst>
        </pc:spChg>
        <pc:spChg chg="del">
          <ac:chgData name="Katrien De Visscher" userId="f6b89ab5-0912-455a-9ccc-68fd90256519" providerId="ADAL" clId="{442DAE7A-7ACC-4582-A8B6-D6F206610E7F}" dt="2023-01-20T09:37:57.054" v="4070" actId="22"/>
          <ac:spMkLst>
            <pc:docMk/>
            <pc:sldMk cId="19318971" sldId="272"/>
            <ac:spMk id="3" creationId="{07DBFB50-D738-F92C-54B5-EB145615AC22}"/>
          </ac:spMkLst>
        </pc:spChg>
        <pc:spChg chg="add">
          <ac:chgData name="Katrien De Visscher" userId="f6b89ab5-0912-455a-9ccc-68fd90256519" providerId="ADAL" clId="{442DAE7A-7ACC-4582-A8B6-D6F206610E7F}" dt="2023-01-20T09:38:54.686" v="4072" actId="26606"/>
          <ac:spMkLst>
            <pc:docMk/>
            <pc:sldMk cId="19318971" sldId="272"/>
            <ac:spMk id="9" creationId="{2C8CFBFD-4FAF-5B44-ACA6-09F65E031CAD}"/>
          </ac:spMkLst>
        </pc:spChg>
        <pc:spChg chg="add">
          <ac:chgData name="Katrien De Visscher" userId="f6b89ab5-0912-455a-9ccc-68fd90256519" providerId="ADAL" clId="{442DAE7A-7ACC-4582-A8B6-D6F206610E7F}" dt="2023-01-20T09:38:54.686" v="4072" actId="26606"/>
          <ac:spMkLst>
            <pc:docMk/>
            <pc:sldMk cId="19318971" sldId="272"/>
            <ac:spMk id="12" creationId="{81AEB8A9-B768-4E30-BA55-D919E6687343}"/>
          </ac:spMkLst>
        </pc:spChg>
        <pc:picChg chg="add del mod ord">
          <ac:chgData name="Katrien De Visscher" userId="f6b89ab5-0912-455a-9ccc-68fd90256519" providerId="ADAL" clId="{442DAE7A-7ACC-4582-A8B6-D6F206610E7F}" dt="2023-01-20T09:40:25.047" v="4075" actId="478"/>
          <ac:picMkLst>
            <pc:docMk/>
            <pc:sldMk cId="19318971" sldId="272"/>
            <ac:picMk id="5" creationId="{682AB9B6-9331-788E-F57B-8E08ADCF85E8}"/>
          </ac:picMkLst>
        </pc:picChg>
        <pc:picChg chg="add mod">
          <ac:chgData name="Katrien De Visscher" userId="f6b89ab5-0912-455a-9ccc-68fd90256519" providerId="ADAL" clId="{442DAE7A-7ACC-4582-A8B6-D6F206610E7F}" dt="2023-01-20T09:42:52.566" v="4159" actId="1076"/>
          <ac:picMkLst>
            <pc:docMk/>
            <pc:sldMk cId="19318971" sldId="272"/>
            <ac:picMk id="7" creationId="{9EACD7A9-35F4-7A4D-5709-BD9058079DB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977046-BA62-4F1C-931D-DA5A4E91510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CCC68D-A71E-4421-B139-74333C0754F6}">
      <dgm:prSet/>
      <dgm:spPr/>
      <dgm:t>
        <a:bodyPr/>
        <a:lstStyle/>
        <a:p>
          <a:r>
            <a:rPr lang="nl-BE" dirty="0"/>
            <a:t>SIM-ME screening voor aanloopcomponent</a:t>
          </a:r>
          <a:endParaRPr lang="en-US" dirty="0"/>
        </a:p>
      </dgm:t>
    </dgm:pt>
    <dgm:pt modelId="{65F6CE7E-A23D-479A-A901-A42CF2189CB4}" type="parTrans" cxnId="{7AC2CD59-8503-4941-8D27-931895FD4339}">
      <dgm:prSet/>
      <dgm:spPr/>
      <dgm:t>
        <a:bodyPr/>
        <a:lstStyle/>
        <a:p>
          <a:endParaRPr lang="en-US"/>
        </a:p>
      </dgm:t>
    </dgm:pt>
    <dgm:pt modelId="{0C715B10-D9B4-4FCD-B850-191B254A35FC}" type="sibTrans" cxnId="{7AC2CD59-8503-4941-8D27-931895FD4339}">
      <dgm:prSet/>
      <dgm:spPr/>
      <dgm:t>
        <a:bodyPr/>
        <a:lstStyle/>
        <a:p>
          <a:endParaRPr lang="en-US"/>
        </a:p>
      </dgm:t>
    </dgm:pt>
    <dgm:pt modelId="{4D1E673E-572C-4127-AB65-74F2946A84AC}">
      <dgm:prSet/>
      <dgm:spPr/>
      <dgm:t>
        <a:bodyPr/>
        <a:lstStyle/>
        <a:p>
          <a:r>
            <a:rPr lang="nl-BE" dirty="0">
              <a:sym typeface="Wingdings" panose="05000000000000000000" pitchFamily="2" charset="2"/>
            </a:rPr>
            <a:t></a:t>
          </a:r>
          <a:r>
            <a:rPr lang="nl-BE" dirty="0"/>
            <a:t> Arbeidsrijp </a:t>
          </a:r>
        </a:p>
        <a:p>
          <a:r>
            <a:rPr lang="nl-BE" dirty="0">
              <a:sym typeface="Wingdings" panose="05000000000000000000" pitchFamily="2" charset="2"/>
            </a:rPr>
            <a:t>Oriëntatie naar werkvloer</a:t>
          </a:r>
          <a:endParaRPr lang="en-US" dirty="0"/>
        </a:p>
      </dgm:t>
    </dgm:pt>
    <dgm:pt modelId="{39F6383E-2E38-4865-AA29-D90B394B43DC}" type="parTrans" cxnId="{8CDA85EF-653E-4822-A38F-57108674DF44}">
      <dgm:prSet/>
      <dgm:spPr/>
      <dgm:t>
        <a:bodyPr/>
        <a:lstStyle/>
        <a:p>
          <a:endParaRPr lang="en-US"/>
        </a:p>
      </dgm:t>
    </dgm:pt>
    <dgm:pt modelId="{7E006EE9-0811-4E69-BEEF-A7943C3CA20C}" type="sibTrans" cxnId="{8CDA85EF-653E-4822-A38F-57108674DF44}">
      <dgm:prSet/>
      <dgm:spPr/>
      <dgm:t>
        <a:bodyPr/>
        <a:lstStyle/>
        <a:p>
          <a:endParaRPr lang="en-US"/>
        </a:p>
      </dgm:t>
    </dgm:pt>
    <dgm:pt modelId="{B24DFCFB-5AFB-4449-9527-EEB62B26C221}">
      <dgm:prSet/>
      <dgm:spPr/>
      <dgm:t>
        <a:bodyPr/>
        <a:lstStyle/>
        <a:p>
          <a:r>
            <a:rPr lang="nl-BE" dirty="0">
              <a:sym typeface="Wingdings" panose="05000000000000000000" pitchFamily="2" charset="2"/>
            </a:rPr>
            <a:t></a:t>
          </a:r>
          <a:r>
            <a:rPr lang="nl-BE" dirty="0"/>
            <a:t> Arbeidsbereid</a:t>
          </a:r>
        </a:p>
        <a:p>
          <a:r>
            <a:rPr lang="nl-BE" dirty="0"/>
            <a:t>Start aanloopcomponent</a:t>
          </a:r>
          <a:endParaRPr lang="en-US" dirty="0"/>
        </a:p>
      </dgm:t>
    </dgm:pt>
    <dgm:pt modelId="{043C8396-27E1-44BE-AE36-8257E15DE636}" type="parTrans" cxnId="{A37E2F69-88BB-49F3-A570-A6928712C505}">
      <dgm:prSet/>
      <dgm:spPr/>
      <dgm:t>
        <a:bodyPr/>
        <a:lstStyle/>
        <a:p>
          <a:endParaRPr lang="en-US"/>
        </a:p>
      </dgm:t>
    </dgm:pt>
    <dgm:pt modelId="{0DAA2B30-A083-4EFB-9CD6-BE5F418EF14F}" type="sibTrans" cxnId="{A37E2F69-88BB-49F3-A570-A6928712C505}">
      <dgm:prSet/>
      <dgm:spPr/>
      <dgm:t>
        <a:bodyPr/>
        <a:lstStyle/>
        <a:p>
          <a:endParaRPr lang="en-US"/>
        </a:p>
      </dgm:t>
    </dgm:pt>
    <dgm:pt modelId="{06845ED8-DEC1-4D79-9FFD-B14C3F69889B}" type="pres">
      <dgm:prSet presAssocID="{4D977046-BA62-4F1C-931D-DA5A4E915107}" presName="linear" presStyleCnt="0">
        <dgm:presLayoutVars>
          <dgm:animLvl val="lvl"/>
          <dgm:resizeHandles val="exact"/>
        </dgm:presLayoutVars>
      </dgm:prSet>
      <dgm:spPr/>
    </dgm:pt>
    <dgm:pt modelId="{7837A3C8-DB1A-437A-B3EC-8BFA43ACF628}" type="pres">
      <dgm:prSet presAssocID="{8BCCC68D-A71E-4421-B139-74333C0754F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42F5470-B012-4E63-A8DF-9A2ACA22112C}" type="pres">
      <dgm:prSet presAssocID="{0C715B10-D9B4-4FCD-B850-191B254A35FC}" presName="spacer" presStyleCnt="0"/>
      <dgm:spPr/>
    </dgm:pt>
    <dgm:pt modelId="{19F0D1B9-8896-44B2-9B66-980D0F89FC2E}" type="pres">
      <dgm:prSet presAssocID="{4D1E673E-572C-4127-AB65-74F2946A84A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822ADB2-E3E3-4613-AB61-F08CD3D72B29}" type="pres">
      <dgm:prSet presAssocID="{7E006EE9-0811-4E69-BEEF-A7943C3CA20C}" presName="spacer" presStyleCnt="0"/>
      <dgm:spPr/>
    </dgm:pt>
    <dgm:pt modelId="{86AF7EFD-C73F-475C-8905-5499B19897FF}" type="pres">
      <dgm:prSet presAssocID="{B24DFCFB-5AFB-4449-9527-EEB62B26C221}" presName="parentText" presStyleLbl="node1" presStyleIdx="2" presStyleCnt="3" custLinFactNeighborX="-110">
        <dgm:presLayoutVars>
          <dgm:chMax val="0"/>
          <dgm:bulletEnabled val="1"/>
        </dgm:presLayoutVars>
      </dgm:prSet>
      <dgm:spPr/>
    </dgm:pt>
  </dgm:ptLst>
  <dgm:cxnLst>
    <dgm:cxn modelId="{49A51D3C-7CE3-4EB8-B152-1808C0B47E2B}" type="presOf" srcId="{B24DFCFB-5AFB-4449-9527-EEB62B26C221}" destId="{86AF7EFD-C73F-475C-8905-5499B19897FF}" srcOrd="0" destOrd="0" presId="urn:microsoft.com/office/officeart/2005/8/layout/vList2"/>
    <dgm:cxn modelId="{91742C5B-9F66-4579-94A3-C5E041DDDB2B}" type="presOf" srcId="{4D1E673E-572C-4127-AB65-74F2946A84AC}" destId="{19F0D1B9-8896-44B2-9B66-980D0F89FC2E}" srcOrd="0" destOrd="0" presId="urn:microsoft.com/office/officeart/2005/8/layout/vList2"/>
    <dgm:cxn modelId="{A37E2F69-88BB-49F3-A570-A6928712C505}" srcId="{4D977046-BA62-4F1C-931D-DA5A4E915107}" destId="{B24DFCFB-5AFB-4449-9527-EEB62B26C221}" srcOrd="2" destOrd="0" parTransId="{043C8396-27E1-44BE-AE36-8257E15DE636}" sibTransId="{0DAA2B30-A083-4EFB-9CD6-BE5F418EF14F}"/>
    <dgm:cxn modelId="{7AC2CD59-8503-4941-8D27-931895FD4339}" srcId="{4D977046-BA62-4F1C-931D-DA5A4E915107}" destId="{8BCCC68D-A71E-4421-B139-74333C0754F6}" srcOrd="0" destOrd="0" parTransId="{65F6CE7E-A23D-479A-A901-A42CF2189CB4}" sibTransId="{0C715B10-D9B4-4FCD-B850-191B254A35FC}"/>
    <dgm:cxn modelId="{F742AC89-4036-42F3-8F3F-8E9D5B178F24}" type="presOf" srcId="{4D977046-BA62-4F1C-931D-DA5A4E915107}" destId="{06845ED8-DEC1-4D79-9FFD-B14C3F69889B}" srcOrd="0" destOrd="0" presId="urn:microsoft.com/office/officeart/2005/8/layout/vList2"/>
    <dgm:cxn modelId="{A98AB9A6-1F42-486E-98EC-C174CC545488}" type="presOf" srcId="{8BCCC68D-A71E-4421-B139-74333C0754F6}" destId="{7837A3C8-DB1A-437A-B3EC-8BFA43ACF628}" srcOrd="0" destOrd="0" presId="urn:microsoft.com/office/officeart/2005/8/layout/vList2"/>
    <dgm:cxn modelId="{8CDA85EF-653E-4822-A38F-57108674DF44}" srcId="{4D977046-BA62-4F1C-931D-DA5A4E915107}" destId="{4D1E673E-572C-4127-AB65-74F2946A84AC}" srcOrd="1" destOrd="0" parTransId="{39F6383E-2E38-4865-AA29-D90B394B43DC}" sibTransId="{7E006EE9-0811-4E69-BEEF-A7943C3CA20C}"/>
    <dgm:cxn modelId="{73F78EF0-178A-4BB1-86AA-2405D0071E67}" type="presParOf" srcId="{06845ED8-DEC1-4D79-9FFD-B14C3F69889B}" destId="{7837A3C8-DB1A-437A-B3EC-8BFA43ACF628}" srcOrd="0" destOrd="0" presId="urn:microsoft.com/office/officeart/2005/8/layout/vList2"/>
    <dgm:cxn modelId="{DE326CF5-33FD-499C-83A9-C98D3E3C5453}" type="presParOf" srcId="{06845ED8-DEC1-4D79-9FFD-B14C3F69889B}" destId="{D42F5470-B012-4E63-A8DF-9A2ACA22112C}" srcOrd="1" destOrd="0" presId="urn:microsoft.com/office/officeart/2005/8/layout/vList2"/>
    <dgm:cxn modelId="{C79D9935-14BF-4D04-96CA-368434D0575B}" type="presParOf" srcId="{06845ED8-DEC1-4D79-9FFD-B14C3F69889B}" destId="{19F0D1B9-8896-44B2-9B66-980D0F89FC2E}" srcOrd="2" destOrd="0" presId="urn:microsoft.com/office/officeart/2005/8/layout/vList2"/>
    <dgm:cxn modelId="{92C835D2-31A2-47CC-A640-1C2E6AD070FA}" type="presParOf" srcId="{06845ED8-DEC1-4D79-9FFD-B14C3F69889B}" destId="{6822ADB2-E3E3-4613-AB61-F08CD3D72B29}" srcOrd="3" destOrd="0" presId="urn:microsoft.com/office/officeart/2005/8/layout/vList2"/>
    <dgm:cxn modelId="{04587F3E-CA71-47B8-80A1-C54CBE6074BC}" type="presParOf" srcId="{06845ED8-DEC1-4D79-9FFD-B14C3F69889B}" destId="{86AF7EFD-C73F-475C-8905-5499B19897F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E1A3B5-9FD5-479B-8E88-A5C38132C6D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10F1D0C-FFC0-4A55-8DE2-A6DFF44F4F75}">
      <dgm:prSet/>
      <dgm:spPr/>
      <dgm:t>
        <a:bodyPr/>
        <a:lstStyle/>
        <a:p>
          <a:r>
            <a:rPr lang="nl-BE"/>
            <a:t>3 dagen leren op de werkvloer (bezoldigd)</a:t>
          </a:r>
          <a:endParaRPr lang="en-US"/>
        </a:p>
      </dgm:t>
    </dgm:pt>
    <dgm:pt modelId="{FAF02431-D105-4E4C-A92B-1EC471EE590C}" type="parTrans" cxnId="{C29DBEF6-FADE-494A-A3D2-2369FD9C1D13}">
      <dgm:prSet/>
      <dgm:spPr/>
      <dgm:t>
        <a:bodyPr/>
        <a:lstStyle/>
        <a:p>
          <a:endParaRPr lang="en-US"/>
        </a:p>
      </dgm:t>
    </dgm:pt>
    <dgm:pt modelId="{59A4F101-A2D8-459B-95DA-AB92DD9386F3}" type="sibTrans" cxnId="{C29DBEF6-FADE-494A-A3D2-2369FD9C1D13}">
      <dgm:prSet/>
      <dgm:spPr/>
      <dgm:t>
        <a:bodyPr/>
        <a:lstStyle/>
        <a:p>
          <a:endParaRPr lang="en-US"/>
        </a:p>
      </dgm:t>
    </dgm:pt>
    <dgm:pt modelId="{465D02ED-E1DF-4172-9016-B75A2FA0570D}">
      <dgm:prSet/>
      <dgm:spPr/>
      <dgm:t>
        <a:bodyPr/>
        <a:lstStyle/>
        <a:p>
          <a:r>
            <a:rPr lang="nl-BE"/>
            <a:t>2 dagen stage op de werkvloer (onbezoldigd)</a:t>
          </a:r>
          <a:endParaRPr lang="en-US"/>
        </a:p>
      </dgm:t>
    </dgm:pt>
    <dgm:pt modelId="{BA5CA58D-5A68-4446-B50F-B1635D8B554B}" type="parTrans" cxnId="{89FF0B1E-1B4E-4C0B-9F15-A820562D48B2}">
      <dgm:prSet/>
      <dgm:spPr/>
      <dgm:t>
        <a:bodyPr/>
        <a:lstStyle/>
        <a:p>
          <a:endParaRPr lang="en-US"/>
        </a:p>
      </dgm:t>
    </dgm:pt>
    <dgm:pt modelId="{A9608AAE-4DF3-454D-A095-9FEF32626271}" type="sibTrans" cxnId="{89FF0B1E-1B4E-4C0B-9F15-A820562D48B2}">
      <dgm:prSet/>
      <dgm:spPr/>
      <dgm:t>
        <a:bodyPr/>
        <a:lstStyle/>
        <a:p>
          <a:endParaRPr lang="en-US"/>
        </a:p>
      </dgm:t>
    </dgm:pt>
    <dgm:pt modelId="{FBEFE1D7-471B-47BD-8509-1D5A4A75B737}">
      <dgm:prSet/>
      <dgm:spPr/>
      <dgm:t>
        <a:bodyPr/>
        <a:lstStyle/>
        <a:p>
          <a:r>
            <a:rPr lang="nl-BE" dirty="0"/>
            <a:t>Aanloopcomponent: voor de leerlingen die arbeidsbereid zijn maar nog moeten werken aan werkattitude of competenties</a:t>
          </a:r>
          <a:endParaRPr lang="en-US" dirty="0"/>
        </a:p>
      </dgm:t>
    </dgm:pt>
    <dgm:pt modelId="{71C90D07-6442-4DA2-9A05-20790700F9D8}" type="parTrans" cxnId="{DB16B8BD-41E6-4F05-9E92-B351FF41FA5E}">
      <dgm:prSet/>
      <dgm:spPr/>
      <dgm:t>
        <a:bodyPr/>
        <a:lstStyle/>
        <a:p>
          <a:endParaRPr lang="en-US"/>
        </a:p>
      </dgm:t>
    </dgm:pt>
    <dgm:pt modelId="{0B952330-5633-4C98-BF84-50480302102E}" type="sibTrans" cxnId="{DB16B8BD-41E6-4F05-9E92-B351FF41FA5E}">
      <dgm:prSet/>
      <dgm:spPr/>
      <dgm:t>
        <a:bodyPr/>
        <a:lstStyle/>
        <a:p>
          <a:endParaRPr lang="en-US"/>
        </a:p>
      </dgm:t>
    </dgm:pt>
    <dgm:pt modelId="{4BE2CD9F-6583-4968-BF60-E7AE778D4BAB}">
      <dgm:prSet/>
      <dgm:spPr/>
      <dgm:t>
        <a:bodyPr/>
        <a:lstStyle/>
        <a:p>
          <a:r>
            <a:rPr lang="nl-BE" dirty="0">
              <a:sym typeface="Wingdings" panose="05000000000000000000" pitchFamily="2" charset="2"/>
            </a:rPr>
            <a:t></a:t>
          </a:r>
          <a:r>
            <a:rPr lang="nl-BE" dirty="0"/>
            <a:t> Voorbereiden op solliciteren</a:t>
          </a:r>
          <a:endParaRPr lang="en-US" dirty="0"/>
        </a:p>
      </dgm:t>
    </dgm:pt>
    <dgm:pt modelId="{3424B884-5C70-4F56-941F-37D566B97AEE}" type="parTrans" cxnId="{E94D8EAF-53D3-4AA2-AC18-B25C8D4EF713}">
      <dgm:prSet/>
      <dgm:spPr/>
      <dgm:t>
        <a:bodyPr/>
        <a:lstStyle/>
        <a:p>
          <a:endParaRPr lang="en-US"/>
        </a:p>
      </dgm:t>
    </dgm:pt>
    <dgm:pt modelId="{C107C585-02C6-44CE-9EC8-EACDA6165481}" type="sibTrans" cxnId="{E94D8EAF-53D3-4AA2-AC18-B25C8D4EF713}">
      <dgm:prSet/>
      <dgm:spPr/>
      <dgm:t>
        <a:bodyPr/>
        <a:lstStyle/>
        <a:p>
          <a:endParaRPr lang="en-US"/>
        </a:p>
      </dgm:t>
    </dgm:pt>
    <dgm:pt modelId="{C95C34CA-52EF-467F-923A-092B563B7379}">
      <dgm:prSet/>
      <dgm:spPr/>
      <dgm:t>
        <a:bodyPr/>
        <a:lstStyle/>
        <a:p>
          <a:r>
            <a:rPr lang="nl-BE" dirty="0">
              <a:sym typeface="Wingdings" panose="05000000000000000000" pitchFamily="2" charset="2"/>
            </a:rPr>
            <a:t></a:t>
          </a:r>
          <a:r>
            <a:rPr lang="nl-BE" dirty="0"/>
            <a:t> Voorbereiden op werken op de werkvloer (attitude, verwachtingen van werkgevers, …) </a:t>
          </a:r>
          <a:endParaRPr lang="en-US" dirty="0"/>
        </a:p>
      </dgm:t>
    </dgm:pt>
    <dgm:pt modelId="{18D3F36B-734A-4070-96A6-01C0CD16A446}" type="parTrans" cxnId="{504DD6C8-7709-47B2-A7FB-A13AEFE82033}">
      <dgm:prSet/>
      <dgm:spPr/>
      <dgm:t>
        <a:bodyPr/>
        <a:lstStyle/>
        <a:p>
          <a:endParaRPr lang="en-US"/>
        </a:p>
      </dgm:t>
    </dgm:pt>
    <dgm:pt modelId="{82DAD258-204A-407D-8C1E-5B7B8BE2830A}" type="sibTrans" cxnId="{504DD6C8-7709-47B2-A7FB-A13AEFE82033}">
      <dgm:prSet/>
      <dgm:spPr/>
      <dgm:t>
        <a:bodyPr/>
        <a:lstStyle/>
        <a:p>
          <a:endParaRPr lang="en-US"/>
        </a:p>
      </dgm:t>
    </dgm:pt>
    <dgm:pt modelId="{0684B708-2CBE-427B-AEE6-FE684A7AC006}">
      <dgm:prSet/>
      <dgm:spPr/>
      <dgm:t>
        <a:bodyPr/>
        <a:lstStyle/>
        <a:p>
          <a:r>
            <a:rPr lang="nl-BE" dirty="0">
              <a:sym typeface="Wingdings" panose="05000000000000000000" pitchFamily="2" charset="2"/>
            </a:rPr>
            <a:t>Basis ICT (</a:t>
          </a:r>
          <a:r>
            <a:rPr lang="nl-BE" dirty="0" err="1">
              <a:sym typeface="Wingdings" panose="05000000000000000000" pitchFamily="2" charset="2"/>
            </a:rPr>
            <a:t>oa</a:t>
          </a:r>
          <a:r>
            <a:rPr lang="nl-BE" dirty="0">
              <a:sym typeface="Wingdings" panose="05000000000000000000" pitchFamily="2" charset="2"/>
            </a:rPr>
            <a:t>. sollicitatiebrief / mailen / …)</a:t>
          </a:r>
          <a:endParaRPr lang="en-US" dirty="0"/>
        </a:p>
      </dgm:t>
    </dgm:pt>
    <dgm:pt modelId="{684EF231-B5A2-4C01-82FA-9F385D00C842}" type="parTrans" cxnId="{4379E87E-0856-4A8D-AC0C-04604E64A797}">
      <dgm:prSet/>
      <dgm:spPr/>
      <dgm:t>
        <a:bodyPr/>
        <a:lstStyle/>
        <a:p>
          <a:endParaRPr lang="en-US"/>
        </a:p>
      </dgm:t>
    </dgm:pt>
    <dgm:pt modelId="{E2A476E8-3D00-4308-9CB3-DD7267F28AC8}" type="sibTrans" cxnId="{4379E87E-0856-4A8D-AC0C-04604E64A797}">
      <dgm:prSet/>
      <dgm:spPr/>
      <dgm:t>
        <a:bodyPr/>
        <a:lstStyle/>
        <a:p>
          <a:endParaRPr lang="en-US"/>
        </a:p>
      </dgm:t>
    </dgm:pt>
    <dgm:pt modelId="{D5D18B5A-19EE-4AB8-BFB3-AD3F8430AB9C}">
      <dgm:prSet/>
      <dgm:spPr/>
      <dgm:t>
        <a:bodyPr/>
        <a:lstStyle/>
        <a:p>
          <a:r>
            <a:rPr lang="en-US" dirty="0">
              <a:sym typeface="Wingdings" panose="05000000000000000000" pitchFamily="2" charset="2"/>
            </a:rPr>
            <a:t> </a:t>
          </a:r>
          <a:r>
            <a:rPr lang="en-US" dirty="0"/>
            <a:t>Extra </a:t>
          </a:r>
          <a:r>
            <a:rPr lang="en-US" dirty="0" err="1"/>
            <a:t>Nederlandse</a:t>
          </a:r>
          <a:r>
            <a:rPr lang="en-US" dirty="0"/>
            <a:t> les </a:t>
          </a:r>
        </a:p>
      </dgm:t>
    </dgm:pt>
    <dgm:pt modelId="{CE8025F5-9FC1-4198-9997-1337F0C2B78B}" type="parTrans" cxnId="{33D0A4A1-C238-4489-9531-33B5066BB506}">
      <dgm:prSet/>
      <dgm:spPr/>
      <dgm:t>
        <a:bodyPr/>
        <a:lstStyle/>
        <a:p>
          <a:endParaRPr lang="nl-NL"/>
        </a:p>
      </dgm:t>
    </dgm:pt>
    <dgm:pt modelId="{2458078C-F20C-4436-ADD9-B7F44B600986}" type="sibTrans" cxnId="{33D0A4A1-C238-4489-9531-33B5066BB506}">
      <dgm:prSet/>
      <dgm:spPr/>
      <dgm:t>
        <a:bodyPr/>
        <a:lstStyle/>
        <a:p>
          <a:endParaRPr lang="nl-NL"/>
        </a:p>
      </dgm:t>
    </dgm:pt>
    <dgm:pt modelId="{59EE1492-1DEB-42B8-9E5B-2B1244EDF529}" type="pres">
      <dgm:prSet presAssocID="{D1E1A3B5-9FD5-479B-8E88-A5C38132C6D8}" presName="linear" presStyleCnt="0">
        <dgm:presLayoutVars>
          <dgm:animLvl val="lvl"/>
          <dgm:resizeHandles val="exact"/>
        </dgm:presLayoutVars>
      </dgm:prSet>
      <dgm:spPr/>
    </dgm:pt>
    <dgm:pt modelId="{CB37E0C2-AAF9-4583-840B-586FA546DA5B}" type="pres">
      <dgm:prSet presAssocID="{410F1D0C-FFC0-4A55-8DE2-A6DFF44F4F7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ABEC1E10-C278-4BAA-B167-6E1A64D06B58}" type="pres">
      <dgm:prSet presAssocID="{59A4F101-A2D8-459B-95DA-AB92DD9386F3}" presName="spacer" presStyleCnt="0"/>
      <dgm:spPr/>
    </dgm:pt>
    <dgm:pt modelId="{FC557054-ABB5-4A78-BFEF-3DB68D6BD827}" type="pres">
      <dgm:prSet presAssocID="{465D02ED-E1DF-4172-9016-B75A2FA0570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9FCF1AD-4304-4E3F-AC21-A51FC740B4D8}" type="pres">
      <dgm:prSet presAssocID="{A9608AAE-4DF3-454D-A095-9FEF32626271}" presName="spacer" presStyleCnt="0"/>
      <dgm:spPr/>
    </dgm:pt>
    <dgm:pt modelId="{BCF0FEFF-EE67-4873-A11C-F2FF58F4A912}" type="pres">
      <dgm:prSet presAssocID="{FBEFE1D7-471B-47BD-8509-1D5A4A75B73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7465744A-8D03-4A1F-A0C7-EB4749C5542A}" type="pres">
      <dgm:prSet presAssocID="{0B952330-5633-4C98-BF84-50480302102E}" presName="spacer" presStyleCnt="0"/>
      <dgm:spPr/>
    </dgm:pt>
    <dgm:pt modelId="{66592119-5175-477B-86FC-2417A14F235D}" type="pres">
      <dgm:prSet presAssocID="{4BE2CD9F-6583-4968-BF60-E7AE778D4BA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0E7F2036-4970-480C-BDBF-29E044134AF0}" type="pres">
      <dgm:prSet presAssocID="{C107C585-02C6-44CE-9EC8-EACDA6165481}" presName="spacer" presStyleCnt="0"/>
      <dgm:spPr/>
    </dgm:pt>
    <dgm:pt modelId="{8BE8AB21-0777-422D-B891-E60B74AA892E}" type="pres">
      <dgm:prSet presAssocID="{C95C34CA-52EF-467F-923A-092B563B737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1FDC62F-5A74-49C5-B1A2-BD31B961C437}" type="pres">
      <dgm:prSet presAssocID="{82DAD258-204A-407D-8C1E-5B7B8BE2830A}" presName="spacer" presStyleCnt="0"/>
      <dgm:spPr/>
    </dgm:pt>
    <dgm:pt modelId="{72F758B3-4398-41E0-8AD6-3E45377747B9}" type="pres">
      <dgm:prSet presAssocID="{0684B708-2CBE-427B-AEE6-FE684A7AC00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ED427C28-487C-43CA-8629-23FF42132FBA}" type="pres">
      <dgm:prSet presAssocID="{E2A476E8-3D00-4308-9CB3-DD7267F28AC8}" presName="spacer" presStyleCnt="0"/>
      <dgm:spPr/>
    </dgm:pt>
    <dgm:pt modelId="{2CACCF6B-58C2-4F10-9B49-88C21C67C49F}" type="pres">
      <dgm:prSet presAssocID="{D5D18B5A-19EE-4AB8-BFB3-AD3F8430AB9C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89FF0B1E-1B4E-4C0B-9F15-A820562D48B2}" srcId="{D1E1A3B5-9FD5-479B-8E88-A5C38132C6D8}" destId="{465D02ED-E1DF-4172-9016-B75A2FA0570D}" srcOrd="1" destOrd="0" parTransId="{BA5CA58D-5A68-4446-B50F-B1635D8B554B}" sibTransId="{A9608AAE-4DF3-454D-A095-9FEF32626271}"/>
    <dgm:cxn modelId="{BB29EC37-C299-402F-92CE-1C425C137F86}" type="presOf" srcId="{0684B708-2CBE-427B-AEE6-FE684A7AC006}" destId="{72F758B3-4398-41E0-8AD6-3E45377747B9}" srcOrd="0" destOrd="0" presId="urn:microsoft.com/office/officeart/2005/8/layout/vList2"/>
    <dgm:cxn modelId="{A4760B3D-8880-445F-BF24-9259F36BE05D}" type="presOf" srcId="{C95C34CA-52EF-467F-923A-092B563B7379}" destId="{8BE8AB21-0777-422D-B891-E60B74AA892E}" srcOrd="0" destOrd="0" presId="urn:microsoft.com/office/officeart/2005/8/layout/vList2"/>
    <dgm:cxn modelId="{BCA03861-EE71-4166-824B-5D5600076A07}" type="presOf" srcId="{D1E1A3B5-9FD5-479B-8E88-A5C38132C6D8}" destId="{59EE1492-1DEB-42B8-9E5B-2B1244EDF529}" srcOrd="0" destOrd="0" presId="urn:microsoft.com/office/officeart/2005/8/layout/vList2"/>
    <dgm:cxn modelId="{C83A074F-DE97-4B17-848E-C9B0A4572F18}" type="presOf" srcId="{465D02ED-E1DF-4172-9016-B75A2FA0570D}" destId="{FC557054-ABB5-4A78-BFEF-3DB68D6BD827}" srcOrd="0" destOrd="0" presId="urn:microsoft.com/office/officeart/2005/8/layout/vList2"/>
    <dgm:cxn modelId="{4379E87E-0856-4A8D-AC0C-04604E64A797}" srcId="{D1E1A3B5-9FD5-479B-8E88-A5C38132C6D8}" destId="{0684B708-2CBE-427B-AEE6-FE684A7AC006}" srcOrd="5" destOrd="0" parTransId="{684EF231-B5A2-4C01-82FA-9F385D00C842}" sibTransId="{E2A476E8-3D00-4308-9CB3-DD7267F28AC8}"/>
    <dgm:cxn modelId="{741E2698-A548-494B-8CF0-510582DBBF63}" type="presOf" srcId="{410F1D0C-FFC0-4A55-8DE2-A6DFF44F4F75}" destId="{CB37E0C2-AAF9-4583-840B-586FA546DA5B}" srcOrd="0" destOrd="0" presId="urn:microsoft.com/office/officeart/2005/8/layout/vList2"/>
    <dgm:cxn modelId="{6FEBF89A-A095-4633-98E4-56F303BC2902}" type="presOf" srcId="{FBEFE1D7-471B-47BD-8509-1D5A4A75B737}" destId="{BCF0FEFF-EE67-4873-A11C-F2FF58F4A912}" srcOrd="0" destOrd="0" presId="urn:microsoft.com/office/officeart/2005/8/layout/vList2"/>
    <dgm:cxn modelId="{33D0A4A1-C238-4489-9531-33B5066BB506}" srcId="{D1E1A3B5-9FD5-479B-8E88-A5C38132C6D8}" destId="{D5D18B5A-19EE-4AB8-BFB3-AD3F8430AB9C}" srcOrd="6" destOrd="0" parTransId="{CE8025F5-9FC1-4198-9997-1337F0C2B78B}" sibTransId="{2458078C-F20C-4436-ADD9-B7F44B600986}"/>
    <dgm:cxn modelId="{E94D8EAF-53D3-4AA2-AC18-B25C8D4EF713}" srcId="{D1E1A3B5-9FD5-479B-8E88-A5C38132C6D8}" destId="{4BE2CD9F-6583-4968-BF60-E7AE778D4BAB}" srcOrd="3" destOrd="0" parTransId="{3424B884-5C70-4F56-941F-37D566B97AEE}" sibTransId="{C107C585-02C6-44CE-9EC8-EACDA6165481}"/>
    <dgm:cxn modelId="{DB16B8BD-41E6-4F05-9E92-B351FF41FA5E}" srcId="{D1E1A3B5-9FD5-479B-8E88-A5C38132C6D8}" destId="{FBEFE1D7-471B-47BD-8509-1D5A4A75B737}" srcOrd="2" destOrd="0" parTransId="{71C90D07-6442-4DA2-9A05-20790700F9D8}" sibTransId="{0B952330-5633-4C98-BF84-50480302102E}"/>
    <dgm:cxn modelId="{504DD6C8-7709-47B2-A7FB-A13AEFE82033}" srcId="{D1E1A3B5-9FD5-479B-8E88-A5C38132C6D8}" destId="{C95C34CA-52EF-467F-923A-092B563B7379}" srcOrd="4" destOrd="0" parTransId="{18D3F36B-734A-4070-96A6-01C0CD16A446}" sibTransId="{82DAD258-204A-407D-8C1E-5B7B8BE2830A}"/>
    <dgm:cxn modelId="{E729FDD3-3C82-416A-95A4-56CD79E9EF50}" type="presOf" srcId="{4BE2CD9F-6583-4968-BF60-E7AE778D4BAB}" destId="{66592119-5175-477B-86FC-2417A14F235D}" srcOrd="0" destOrd="0" presId="urn:microsoft.com/office/officeart/2005/8/layout/vList2"/>
    <dgm:cxn modelId="{1D10AADD-668B-42C2-A81D-45F7145E6BE8}" type="presOf" srcId="{D5D18B5A-19EE-4AB8-BFB3-AD3F8430AB9C}" destId="{2CACCF6B-58C2-4F10-9B49-88C21C67C49F}" srcOrd="0" destOrd="0" presId="urn:microsoft.com/office/officeart/2005/8/layout/vList2"/>
    <dgm:cxn modelId="{C29DBEF6-FADE-494A-A3D2-2369FD9C1D13}" srcId="{D1E1A3B5-9FD5-479B-8E88-A5C38132C6D8}" destId="{410F1D0C-FFC0-4A55-8DE2-A6DFF44F4F75}" srcOrd="0" destOrd="0" parTransId="{FAF02431-D105-4E4C-A92B-1EC471EE590C}" sibTransId="{59A4F101-A2D8-459B-95DA-AB92DD9386F3}"/>
    <dgm:cxn modelId="{ACD85CA4-5A04-45E5-9AA8-C15FF9DABAD6}" type="presParOf" srcId="{59EE1492-1DEB-42B8-9E5B-2B1244EDF529}" destId="{CB37E0C2-AAF9-4583-840B-586FA546DA5B}" srcOrd="0" destOrd="0" presId="urn:microsoft.com/office/officeart/2005/8/layout/vList2"/>
    <dgm:cxn modelId="{36822230-D037-43BC-8FF6-B8D97556BA39}" type="presParOf" srcId="{59EE1492-1DEB-42B8-9E5B-2B1244EDF529}" destId="{ABEC1E10-C278-4BAA-B167-6E1A64D06B58}" srcOrd="1" destOrd="0" presId="urn:microsoft.com/office/officeart/2005/8/layout/vList2"/>
    <dgm:cxn modelId="{59C04EE3-40DA-4BC2-A4A2-F910A757B494}" type="presParOf" srcId="{59EE1492-1DEB-42B8-9E5B-2B1244EDF529}" destId="{FC557054-ABB5-4A78-BFEF-3DB68D6BD827}" srcOrd="2" destOrd="0" presId="urn:microsoft.com/office/officeart/2005/8/layout/vList2"/>
    <dgm:cxn modelId="{4C2EA720-F228-4268-911D-86BD2E4470CB}" type="presParOf" srcId="{59EE1492-1DEB-42B8-9E5B-2B1244EDF529}" destId="{B9FCF1AD-4304-4E3F-AC21-A51FC740B4D8}" srcOrd="3" destOrd="0" presId="urn:microsoft.com/office/officeart/2005/8/layout/vList2"/>
    <dgm:cxn modelId="{615DDAF0-967B-456B-A38D-B9E19CBFA65F}" type="presParOf" srcId="{59EE1492-1DEB-42B8-9E5B-2B1244EDF529}" destId="{BCF0FEFF-EE67-4873-A11C-F2FF58F4A912}" srcOrd="4" destOrd="0" presId="urn:microsoft.com/office/officeart/2005/8/layout/vList2"/>
    <dgm:cxn modelId="{D00EDE5B-6474-4A80-9B6F-C5016F92532F}" type="presParOf" srcId="{59EE1492-1DEB-42B8-9E5B-2B1244EDF529}" destId="{7465744A-8D03-4A1F-A0C7-EB4749C5542A}" srcOrd="5" destOrd="0" presId="urn:microsoft.com/office/officeart/2005/8/layout/vList2"/>
    <dgm:cxn modelId="{AB250F59-8F0E-4A47-AD8B-CA77529506F5}" type="presParOf" srcId="{59EE1492-1DEB-42B8-9E5B-2B1244EDF529}" destId="{66592119-5175-477B-86FC-2417A14F235D}" srcOrd="6" destOrd="0" presId="urn:microsoft.com/office/officeart/2005/8/layout/vList2"/>
    <dgm:cxn modelId="{D29EC720-081B-4992-B6E2-F711ECFB4070}" type="presParOf" srcId="{59EE1492-1DEB-42B8-9E5B-2B1244EDF529}" destId="{0E7F2036-4970-480C-BDBF-29E044134AF0}" srcOrd="7" destOrd="0" presId="urn:microsoft.com/office/officeart/2005/8/layout/vList2"/>
    <dgm:cxn modelId="{181A8EBD-66E3-4726-BBF6-51694EA9CEAD}" type="presParOf" srcId="{59EE1492-1DEB-42B8-9E5B-2B1244EDF529}" destId="{8BE8AB21-0777-422D-B891-E60B74AA892E}" srcOrd="8" destOrd="0" presId="urn:microsoft.com/office/officeart/2005/8/layout/vList2"/>
    <dgm:cxn modelId="{2FBD715B-41C4-4C9B-B57E-91686E41BA4D}" type="presParOf" srcId="{59EE1492-1DEB-42B8-9E5B-2B1244EDF529}" destId="{11FDC62F-5A74-49C5-B1A2-BD31B961C437}" srcOrd="9" destOrd="0" presId="urn:microsoft.com/office/officeart/2005/8/layout/vList2"/>
    <dgm:cxn modelId="{91485CF0-2F73-4059-A280-43C08582D86E}" type="presParOf" srcId="{59EE1492-1DEB-42B8-9E5B-2B1244EDF529}" destId="{72F758B3-4398-41E0-8AD6-3E45377747B9}" srcOrd="10" destOrd="0" presId="urn:microsoft.com/office/officeart/2005/8/layout/vList2"/>
    <dgm:cxn modelId="{C867DA31-9F5C-4406-8C4F-C4C500A0E15B}" type="presParOf" srcId="{59EE1492-1DEB-42B8-9E5B-2B1244EDF529}" destId="{ED427C28-487C-43CA-8629-23FF42132FBA}" srcOrd="11" destOrd="0" presId="urn:microsoft.com/office/officeart/2005/8/layout/vList2"/>
    <dgm:cxn modelId="{493EF291-E20E-41E6-B939-699EDCCE49E6}" type="presParOf" srcId="{59EE1492-1DEB-42B8-9E5B-2B1244EDF529}" destId="{2CACCF6B-58C2-4F10-9B49-88C21C67C49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2A8B21-3EC1-45F2-B4FC-87DBCCDEC99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3A67DB5-16C0-46C9-9F0F-6E0EA0414109}">
      <dgm:prSet/>
      <dgm:spPr/>
      <dgm:t>
        <a:bodyPr/>
        <a:lstStyle/>
        <a:p>
          <a:r>
            <a:rPr lang="nl-BE"/>
            <a:t>Betrekken van de ouders staat hoog op de agenda</a:t>
          </a:r>
          <a:endParaRPr lang="en-US"/>
        </a:p>
      </dgm:t>
    </dgm:pt>
    <dgm:pt modelId="{E435EFAB-97B5-4F60-96AC-BDB1D4DFC66B}" type="parTrans" cxnId="{3E2FA63C-0DE3-4D4F-ADC3-83EFA966FC77}">
      <dgm:prSet/>
      <dgm:spPr/>
      <dgm:t>
        <a:bodyPr/>
        <a:lstStyle/>
        <a:p>
          <a:endParaRPr lang="en-US"/>
        </a:p>
      </dgm:t>
    </dgm:pt>
    <dgm:pt modelId="{5D6055B5-3DEA-4724-A89E-7DB9FE5104F7}" type="sibTrans" cxnId="{3E2FA63C-0DE3-4D4F-ADC3-83EFA966FC77}">
      <dgm:prSet/>
      <dgm:spPr/>
      <dgm:t>
        <a:bodyPr/>
        <a:lstStyle/>
        <a:p>
          <a:endParaRPr lang="en-US"/>
        </a:p>
      </dgm:t>
    </dgm:pt>
    <dgm:pt modelId="{C1E3869A-1ED2-4910-83CB-A69851E24765}">
      <dgm:prSet/>
      <dgm:spPr/>
      <dgm:t>
        <a:bodyPr/>
        <a:lstStyle/>
        <a:p>
          <a:r>
            <a:rPr lang="nl-NL"/>
            <a:t>Via Smartschool voor algemene info</a:t>
          </a:r>
          <a:endParaRPr lang="en-US"/>
        </a:p>
      </dgm:t>
    </dgm:pt>
    <dgm:pt modelId="{4041B3D3-B46E-477A-9FE5-22C8DDDD6FC5}" type="parTrans" cxnId="{3949DB75-E76E-47F9-9D96-52A1ED86D571}">
      <dgm:prSet/>
      <dgm:spPr/>
      <dgm:t>
        <a:bodyPr/>
        <a:lstStyle/>
        <a:p>
          <a:endParaRPr lang="en-US"/>
        </a:p>
      </dgm:t>
    </dgm:pt>
    <dgm:pt modelId="{2930B32D-091E-4510-8536-847F2F17BFB0}" type="sibTrans" cxnId="{3949DB75-E76E-47F9-9D96-52A1ED86D571}">
      <dgm:prSet/>
      <dgm:spPr/>
      <dgm:t>
        <a:bodyPr/>
        <a:lstStyle/>
        <a:p>
          <a:endParaRPr lang="en-US"/>
        </a:p>
      </dgm:t>
    </dgm:pt>
    <dgm:pt modelId="{322E3D72-BD16-4A63-97ED-764E93E577F1}">
      <dgm:prSet/>
      <dgm:spPr/>
      <dgm:t>
        <a:bodyPr/>
        <a:lstStyle/>
        <a:p>
          <a:r>
            <a:rPr lang="nl-NL"/>
            <a:t>Telefonische afspraken voor oudercontacten</a:t>
          </a:r>
          <a:endParaRPr lang="en-US"/>
        </a:p>
      </dgm:t>
    </dgm:pt>
    <dgm:pt modelId="{CDAA8CB9-22DE-49F4-B41D-596768DF8EE2}" type="parTrans" cxnId="{C0E6EBC4-51B5-4567-8315-BFE60AB37A4E}">
      <dgm:prSet/>
      <dgm:spPr/>
      <dgm:t>
        <a:bodyPr/>
        <a:lstStyle/>
        <a:p>
          <a:endParaRPr lang="en-US"/>
        </a:p>
      </dgm:t>
    </dgm:pt>
    <dgm:pt modelId="{4BB6A72F-0292-4767-AB3B-F317D66A716E}" type="sibTrans" cxnId="{C0E6EBC4-51B5-4567-8315-BFE60AB37A4E}">
      <dgm:prSet/>
      <dgm:spPr/>
      <dgm:t>
        <a:bodyPr/>
        <a:lstStyle/>
        <a:p>
          <a:endParaRPr lang="en-US"/>
        </a:p>
      </dgm:t>
    </dgm:pt>
    <dgm:pt modelId="{EA0DF229-8A70-42B8-ABB2-C29BF18F885D}">
      <dgm:prSet/>
      <dgm:spPr/>
      <dgm:t>
        <a:bodyPr/>
        <a:lstStyle/>
        <a:p>
          <a:r>
            <a:rPr lang="nl-NL"/>
            <a:t>Tolkentelefoon indien nodig</a:t>
          </a:r>
          <a:endParaRPr lang="en-US"/>
        </a:p>
      </dgm:t>
    </dgm:pt>
    <dgm:pt modelId="{54CD3174-992C-4014-B694-758B391214B8}" type="parTrans" cxnId="{2C7D4CED-43A7-4129-B571-D29147F29B6F}">
      <dgm:prSet/>
      <dgm:spPr/>
      <dgm:t>
        <a:bodyPr/>
        <a:lstStyle/>
        <a:p>
          <a:endParaRPr lang="en-US"/>
        </a:p>
      </dgm:t>
    </dgm:pt>
    <dgm:pt modelId="{56085D4B-B61C-491B-B6C0-4625F0D07579}" type="sibTrans" cxnId="{2C7D4CED-43A7-4129-B571-D29147F29B6F}">
      <dgm:prSet/>
      <dgm:spPr/>
      <dgm:t>
        <a:bodyPr/>
        <a:lstStyle/>
        <a:p>
          <a:endParaRPr lang="en-US"/>
        </a:p>
      </dgm:t>
    </dgm:pt>
    <dgm:pt modelId="{4AEEB3EF-82E6-4C7A-BE83-4C4040210E61}" type="pres">
      <dgm:prSet presAssocID="{452A8B21-3EC1-45F2-B4FC-87DBCCDEC998}" presName="matrix" presStyleCnt="0">
        <dgm:presLayoutVars>
          <dgm:chMax val="1"/>
          <dgm:dir/>
          <dgm:resizeHandles val="exact"/>
        </dgm:presLayoutVars>
      </dgm:prSet>
      <dgm:spPr/>
    </dgm:pt>
    <dgm:pt modelId="{5D59067B-9010-4051-B3B4-A537A6BEA720}" type="pres">
      <dgm:prSet presAssocID="{452A8B21-3EC1-45F2-B4FC-87DBCCDEC998}" presName="diamond" presStyleLbl="bgShp" presStyleIdx="0" presStyleCnt="1"/>
      <dgm:spPr/>
    </dgm:pt>
    <dgm:pt modelId="{B7BEE922-83BA-45BA-8288-24B897CFD220}" type="pres">
      <dgm:prSet presAssocID="{452A8B21-3EC1-45F2-B4FC-87DBCCDEC99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1DE7F97-CF63-41A2-AC5A-C07A1F1B91B6}" type="pres">
      <dgm:prSet presAssocID="{452A8B21-3EC1-45F2-B4FC-87DBCCDEC99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04D912D-E0DA-4B30-8A1B-9CCE40AF8F46}" type="pres">
      <dgm:prSet presAssocID="{452A8B21-3EC1-45F2-B4FC-87DBCCDEC99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84A33EA-A4E8-4C19-B448-A24E222754E4}" type="pres">
      <dgm:prSet presAssocID="{452A8B21-3EC1-45F2-B4FC-87DBCCDEC99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E2FA63C-0DE3-4D4F-ADC3-83EFA966FC77}" srcId="{452A8B21-3EC1-45F2-B4FC-87DBCCDEC998}" destId="{A3A67DB5-16C0-46C9-9F0F-6E0EA0414109}" srcOrd="0" destOrd="0" parTransId="{E435EFAB-97B5-4F60-96AC-BDB1D4DFC66B}" sibTransId="{5D6055B5-3DEA-4724-A89E-7DB9FE5104F7}"/>
    <dgm:cxn modelId="{3949DB75-E76E-47F9-9D96-52A1ED86D571}" srcId="{452A8B21-3EC1-45F2-B4FC-87DBCCDEC998}" destId="{C1E3869A-1ED2-4910-83CB-A69851E24765}" srcOrd="1" destOrd="0" parTransId="{4041B3D3-B46E-477A-9FE5-22C8DDDD6FC5}" sibTransId="{2930B32D-091E-4510-8536-847F2F17BFB0}"/>
    <dgm:cxn modelId="{8CAD0C86-C51C-46AD-84F5-4B54447AE016}" type="presOf" srcId="{452A8B21-3EC1-45F2-B4FC-87DBCCDEC998}" destId="{4AEEB3EF-82E6-4C7A-BE83-4C4040210E61}" srcOrd="0" destOrd="0" presId="urn:microsoft.com/office/officeart/2005/8/layout/matrix3"/>
    <dgm:cxn modelId="{E4CDD69A-8C2B-4D71-A506-40E13A398D3C}" type="presOf" srcId="{C1E3869A-1ED2-4910-83CB-A69851E24765}" destId="{41DE7F97-CF63-41A2-AC5A-C07A1F1B91B6}" srcOrd="0" destOrd="0" presId="urn:microsoft.com/office/officeart/2005/8/layout/matrix3"/>
    <dgm:cxn modelId="{F154A7A8-CF14-4173-90B6-35514B556679}" type="presOf" srcId="{A3A67DB5-16C0-46C9-9F0F-6E0EA0414109}" destId="{B7BEE922-83BA-45BA-8288-24B897CFD220}" srcOrd="0" destOrd="0" presId="urn:microsoft.com/office/officeart/2005/8/layout/matrix3"/>
    <dgm:cxn modelId="{DB48D3B8-C2C6-4BA4-B2E4-04C00CEEA5E9}" type="presOf" srcId="{EA0DF229-8A70-42B8-ABB2-C29BF18F885D}" destId="{684A33EA-A4E8-4C19-B448-A24E222754E4}" srcOrd="0" destOrd="0" presId="urn:microsoft.com/office/officeart/2005/8/layout/matrix3"/>
    <dgm:cxn modelId="{C0E6EBC4-51B5-4567-8315-BFE60AB37A4E}" srcId="{452A8B21-3EC1-45F2-B4FC-87DBCCDEC998}" destId="{322E3D72-BD16-4A63-97ED-764E93E577F1}" srcOrd="2" destOrd="0" parTransId="{CDAA8CB9-22DE-49F4-B41D-596768DF8EE2}" sibTransId="{4BB6A72F-0292-4767-AB3B-F317D66A716E}"/>
    <dgm:cxn modelId="{2C7D4CED-43A7-4129-B571-D29147F29B6F}" srcId="{452A8B21-3EC1-45F2-B4FC-87DBCCDEC998}" destId="{EA0DF229-8A70-42B8-ABB2-C29BF18F885D}" srcOrd="3" destOrd="0" parTransId="{54CD3174-992C-4014-B694-758B391214B8}" sibTransId="{56085D4B-B61C-491B-B6C0-4625F0D07579}"/>
    <dgm:cxn modelId="{09761BFB-28AE-42F8-B8B3-1BA27AE68E4C}" type="presOf" srcId="{322E3D72-BD16-4A63-97ED-764E93E577F1}" destId="{904D912D-E0DA-4B30-8A1B-9CCE40AF8F46}" srcOrd="0" destOrd="0" presId="urn:microsoft.com/office/officeart/2005/8/layout/matrix3"/>
    <dgm:cxn modelId="{BC53FB35-4681-45F8-9EF4-92AA413F1E56}" type="presParOf" srcId="{4AEEB3EF-82E6-4C7A-BE83-4C4040210E61}" destId="{5D59067B-9010-4051-B3B4-A537A6BEA720}" srcOrd="0" destOrd="0" presId="urn:microsoft.com/office/officeart/2005/8/layout/matrix3"/>
    <dgm:cxn modelId="{9DE7460A-EF14-488F-AF47-8DB278BF12CF}" type="presParOf" srcId="{4AEEB3EF-82E6-4C7A-BE83-4C4040210E61}" destId="{B7BEE922-83BA-45BA-8288-24B897CFD220}" srcOrd="1" destOrd="0" presId="urn:microsoft.com/office/officeart/2005/8/layout/matrix3"/>
    <dgm:cxn modelId="{295598A8-50E1-448C-9BB7-406D3FEF61C0}" type="presParOf" srcId="{4AEEB3EF-82E6-4C7A-BE83-4C4040210E61}" destId="{41DE7F97-CF63-41A2-AC5A-C07A1F1B91B6}" srcOrd="2" destOrd="0" presId="urn:microsoft.com/office/officeart/2005/8/layout/matrix3"/>
    <dgm:cxn modelId="{119164C4-40A2-4E61-ABEE-175775B3F318}" type="presParOf" srcId="{4AEEB3EF-82E6-4C7A-BE83-4C4040210E61}" destId="{904D912D-E0DA-4B30-8A1B-9CCE40AF8F46}" srcOrd="3" destOrd="0" presId="urn:microsoft.com/office/officeart/2005/8/layout/matrix3"/>
    <dgm:cxn modelId="{8CB4C159-7B0A-4D28-A9FA-6B5A6D4CA9EF}" type="presParOf" srcId="{4AEEB3EF-82E6-4C7A-BE83-4C4040210E61}" destId="{684A33EA-A4E8-4C19-B448-A24E222754E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7A3C8-DB1A-437A-B3EC-8BFA43ACF628}">
      <dsp:nvSpPr>
        <dsp:cNvPr id="0" name=""/>
        <dsp:cNvSpPr/>
      </dsp:nvSpPr>
      <dsp:spPr>
        <a:xfrm>
          <a:off x="0" y="40961"/>
          <a:ext cx="10927829" cy="12344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/>
            <a:t>SIM-ME screening voor aanloopcomponent</a:t>
          </a:r>
          <a:endParaRPr lang="en-US" sz="2700" kern="1200" dirty="0"/>
        </a:p>
      </dsp:txBody>
      <dsp:txXfrm>
        <a:off x="60262" y="101223"/>
        <a:ext cx="10807305" cy="1113953"/>
      </dsp:txXfrm>
    </dsp:sp>
    <dsp:sp modelId="{19F0D1B9-8896-44B2-9B66-980D0F89FC2E}">
      <dsp:nvSpPr>
        <dsp:cNvPr id="0" name=""/>
        <dsp:cNvSpPr/>
      </dsp:nvSpPr>
      <dsp:spPr>
        <a:xfrm>
          <a:off x="0" y="1353199"/>
          <a:ext cx="10927829" cy="1234477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>
              <a:sym typeface="Wingdings" panose="05000000000000000000" pitchFamily="2" charset="2"/>
            </a:rPr>
            <a:t></a:t>
          </a:r>
          <a:r>
            <a:rPr lang="nl-BE" sz="2700" kern="1200" dirty="0"/>
            <a:t> Arbeidsrijp 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>
              <a:sym typeface="Wingdings" panose="05000000000000000000" pitchFamily="2" charset="2"/>
            </a:rPr>
            <a:t>Oriëntatie naar werkvloer</a:t>
          </a:r>
          <a:endParaRPr lang="en-US" sz="2700" kern="1200" dirty="0"/>
        </a:p>
      </dsp:txBody>
      <dsp:txXfrm>
        <a:off x="60262" y="1413461"/>
        <a:ext cx="10807305" cy="1113953"/>
      </dsp:txXfrm>
    </dsp:sp>
    <dsp:sp modelId="{86AF7EFD-C73F-475C-8905-5499B19897FF}">
      <dsp:nvSpPr>
        <dsp:cNvPr id="0" name=""/>
        <dsp:cNvSpPr/>
      </dsp:nvSpPr>
      <dsp:spPr>
        <a:xfrm>
          <a:off x="0" y="2665436"/>
          <a:ext cx="10927829" cy="123447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>
              <a:sym typeface="Wingdings" panose="05000000000000000000" pitchFamily="2" charset="2"/>
            </a:rPr>
            <a:t></a:t>
          </a:r>
          <a:r>
            <a:rPr lang="nl-BE" sz="2700" kern="1200" dirty="0"/>
            <a:t> Arbeidsbereid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/>
            <a:t>Start aanloopcomponent</a:t>
          </a:r>
          <a:endParaRPr lang="en-US" sz="2700" kern="1200" dirty="0"/>
        </a:p>
      </dsp:txBody>
      <dsp:txXfrm>
        <a:off x="60262" y="2725698"/>
        <a:ext cx="10807305" cy="1113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7E0C2-AAF9-4583-840B-586FA546DA5B}">
      <dsp:nvSpPr>
        <dsp:cNvPr id="0" name=""/>
        <dsp:cNvSpPr/>
      </dsp:nvSpPr>
      <dsp:spPr>
        <a:xfrm>
          <a:off x="0" y="94139"/>
          <a:ext cx="6302779" cy="7150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3 dagen leren op de werkvloer (bezoldigd)</a:t>
          </a:r>
          <a:endParaRPr lang="en-US" sz="1800" kern="1200"/>
        </a:p>
      </dsp:txBody>
      <dsp:txXfrm>
        <a:off x="34906" y="129045"/>
        <a:ext cx="6232967" cy="645240"/>
      </dsp:txXfrm>
    </dsp:sp>
    <dsp:sp modelId="{FC557054-ABB5-4A78-BFEF-3DB68D6BD827}">
      <dsp:nvSpPr>
        <dsp:cNvPr id="0" name=""/>
        <dsp:cNvSpPr/>
      </dsp:nvSpPr>
      <dsp:spPr>
        <a:xfrm>
          <a:off x="0" y="861031"/>
          <a:ext cx="6302779" cy="715052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2 dagen stage op de werkvloer (onbezoldigd)</a:t>
          </a:r>
          <a:endParaRPr lang="en-US" sz="1800" kern="1200"/>
        </a:p>
      </dsp:txBody>
      <dsp:txXfrm>
        <a:off x="34906" y="895937"/>
        <a:ext cx="6232967" cy="645240"/>
      </dsp:txXfrm>
    </dsp:sp>
    <dsp:sp modelId="{BCF0FEFF-EE67-4873-A11C-F2FF58F4A912}">
      <dsp:nvSpPr>
        <dsp:cNvPr id="0" name=""/>
        <dsp:cNvSpPr/>
      </dsp:nvSpPr>
      <dsp:spPr>
        <a:xfrm>
          <a:off x="0" y="1627924"/>
          <a:ext cx="6302779" cy="715052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Aanloopcomponent: voor de leerlingen die arbeidsbereid zijn maar nog moeten werken aan werkattitude of competenties</a:t>
          </a:r>
          <a:endParaRPr lang="en-US" sz="1800" kern="1200" dirty="0"/>
        </a:p>
      </dsp:txBody>
      <dsp:txXfrm>
        <a:off x="34906" y="1662830"/>
        <a:ext cx="6232967" cy="645240"/>
      </dsp:txXfrm>
    </dsp:sp>
    <dsp:sp modelId="{66592119-5175-477B-86FC-2417A14F235D}">
      <dsp:nvSpPr>
        <dsp:cNvPr id="0" name=""/>
        <dsp:cNvSpPr/>
      </dsp:nvSpPr>
      <dsp:spPr>
        <a:xfrm>
          <a:off x="0" y="2394817"/>
          <a:ext cx="6302779" cy="715052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>
              <a:sym typeface="Wingdings" panose="05000000000000000000" pitchFamily="2" charset="2"/>
            </a:rPr>
            <a:t></a:t>
          </a:r>
          <a:r>
            <a:rPr lang="nl-BE" sz="1800" kern="1200" dirty="0"/>
            <a:t> Voorbereiden op solliciteren</a:t>
          </a:r>
          <a:endParaRPr lang="en-US" sz="1800" kern="1200" dirty="0"/>
        </a:p>
      </dsp:txBody>
      <dsp:txXfrm>
        <a:off x="34906" y="2429723"/>
        <a:ext cx="6232967" cy="645240"/>
      </dsp:txXfrm>
    </dsp:sp>
    <dsp:sp modelId="{8BE8AB21-0777-422D-B891-E60B74AA892E}">
      <dsp:nvSpPr>
        <dsp:cNvPr id="0" name=""/>
        <dsp:cNvSpPr/>
      </dsp:nvSpPr>
      <dsp:spPr>
        <a:xfrm>
          <a:off x="0" y="3161710"/>
          <a:ext cx="6302779" cy="715052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>
              <a:sym typeface="Wingdings" panose="05000000000000000000" pitchFamily="2" charset="2"/>
            </a:rPr>
            <a:t></a:t>
          </a:r>
          <a:r>
            <a:rPr lang="nl-BE" sz="1800" kern="1200" dirty="0"/>
            <a:t> Voorbereiden op werken op de werkvloer (attitude, verwachtingen van werkgevers, …) </a:t>
          </a:r>
          <a:endParaRPr lang="en-US" sz="1800" kern="1200" dirty="0"/>
        </a:p>
      </dsp:txBody>
      <dsp:txXfrm>
        <a:off x="34906" y="3196616"/>
        <a:ext cx="6232967" cy="645240"/>
      </dsp:txXfrm>
    </dsp:sp>
    <dsp:sp modelId="{72F758B3-4398-41E0-8AD6-3E45377747B9}">
      <dsp:nvSpPr>
        <dsp:cNvPr id="0" name=""/>
        <dsp:cNvSpPr/>
      </dsp:nvSpPr>
      <dsp:spPr>
        <a:xfrm>
          <a:off x="0" y="3928603"/>
          <a:ext cx="6302779" cy="715052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>
              <a:sym typeface="Wingdings" panose="05000000000000000000" pitchFamily="2" charset="2"/>
            </a:rPr>
            <a:t>Basis ICT (</a:t>
          </a:r>
          <a:r>
            <a:rPr lang="nl-BE" sz="1800" kern="1200" dirty="0" err="1">
              <a:sym typeface="Wingdings" panose="05000000000000000000" pitchFamily="2" charset="2"/>
            </a:rPr>
            <a:t>oa</a:t>
          </a:r>
          <a:r>
            <a:rPr lang="nl-BE" sz="1800" kern="1200" dirty="0">
              <a:sym typeface="Wingdings" panose="05000000000000000000" pitchFamily="2" charset="2"/>
            </a:rPr>
            <a:t>. sollicitatiebrief / mailen / …)</a:t>
          </a:r>
          <a:endParaRPr lang="en-US" sz="1800" kern="1200" dirty="0"/>
        </a:p>
      </dsp:txBody>
      <dsp:txXfrm>
        <a:off x="34906" y="3963509"/>
        <a:ext cx="6232967" cy="645240"/>
      </dsp:txXfrm>
    </dsp:sp>
    <dsp:sp modelId="{2CACCF6B-58C2-4F10-9B49-88C21C67C49F}">
      <dsp:nvSpPr>
        <dsp:cNvPr id="0" name=""/>
        <dsp:cNvSpPr/>
      </dsp:nvSpPr>
      <dsp:spPr>
        <a:xfrm>
          <a:off x="0" y="4695496"/>
          <a:ext cx="6302779" cy="71505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ym typeface="Wingdings" panose="05000000000000000000" pitchFamily="2" charset="2"/>
            </a:rPr>
            <a:t> </a:t>
          </a:r>
          <a:r>
            <a:rPr lang="en-US" sz="1800" kern="1200" dirty="0"/>
            <a:t>Extra </a:t>
          </a:r>
          <a:r>
            <a:rPr lang="en-US" sz="1800" kern="1200" dirty="0" err="1"/>
            <a:t>Nederlandse</a:t>
          </a:r>
          <a:r>
            <a:rPr lang="en-US" sz="1800" kern="1200" dirty="0"/>
            <a:t> les </a:t>
          </a:r>
        </a:p>
      </dsp:txBody>
      <dsp:txXfrm>
        <a:off x="34906" y="4730402"/>
        <a:ext cx="6232967" cy="645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9067B-9010-4051-B3B4-A537A6BEA720}">
      <dsp:nvSpPr>
        <dsp:cNvPr id="0" name=""/>
        <dsp:cNvSpPr/>
      </dsp:nvSpPr>
      <dsp:spPr>
        <a:xfrm>
          <a:off x="3082131" y="0"/>
          <a:ext cx="4351338" cy="435133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BEE922-83BA-45BA-8288-24B897CFD220}">
      <dsp:nvSpPr>
        <dsp:cNvPr id="0" name=""/>
        <dsp:cNvSpPr/>
      </dsp:nvSpPr>
      <dsp:spPr>
        <a:xfrm>
          <a:off x="3495508" y="413377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/>
            <a:t>Betrekken van de ouders staat hoog op de agenda</a:t>
          </a:r>
          <a:endParaRPr lang="en-US" sz="1700" kern="1200"/>
        </a:p>
      </dsp:txBody>
      <dsp:txXfrm>
        <a:off x="3578350" y="496219"/>
        <a:ext cx="1531337" cy="1531337"/>
      </dsp:txXfrm>
    </dsp:sp>
    <dsp:sp modelId="{41DE7F97-CF63-41A2-AC5A-C07A1F1B91B6}">
      <dsp:nvSpPr>
        <dsp:cNvPr id="0" name=""/>
        <dsp:cNvSpPr/>
      </dsp:nvSpPr>
      <dsp:spPr>
        <a:xfrm>
          <a:off x="5323070" y="413377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Via Smartschool voor algemene info</a:t>
          </a:r>
          <a:endParaRPr lang="en-US" sz="1700" kern="1200"/>
        </a:p>
      </dsp:txBody>
      <dsp:txXfrm>
        <a:off x="5405912" y="496219"/>
        <a:ext cx="1531337" cy="1531337"/>
      </dsp:txXfrm>
    </dsp:sp>
    <dsp:sp modelId="{904D912D-E0DA-4B30-8A1B-9CCE40AF8F46}">
      <dsp:nvSpPr>
        <dsp:cNvPr id="0" name=""/>
        <dsp:cNvSpPr/>
      </dsp:nvSpPr>
      <dsp:spPr>
        <a:xfrm>
          <a:off x="3495508" y="2240939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Telefonische afspraken voor oudercontacten</a:t>
          </a:r>
          <a:endParaRPr lang="en-US" sz="1700" kern="1200"/>
        </a:p>
      </dsp:txBody>
      <dsp:txXfrm>
        <a:off x="3578350" y="2323781"/>
        <a:ext cx="1531337" cy="1531337"/>
      </dsp:txXfrm>
    </dsp:sp>
    <dsp:sp modelId="{684A33EA-A4E8-4C19-B448-A24E222754E4}">
      <dsp:nvSpPr>
        <dsp:cNvPr id="0" name=""/>
        <dsp:cNvSpPr/>
      </dsp:nvSpPr>
      <dsp:spPr>
        <a:xfrm>
          <a:off x="5323070" y="2240939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Tolkentelefoon indien nodig</a:t>
          </a:r>
          <a:endParaRPr lang="en-US" sz="1700" kern="1200"/>
        </a:p>
      </dsp:txBody>
      <dsp:txXfrm>
        <a:off x="5405912" y="2323781"/>
        <a:ext cx="1531337" cy="1531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ED6353-AB20-D8F8-5109-0F4F7BEB3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5726B1D-9492-D0EF-F615-30FB22F6E4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1BD16A-6F44-8A6E-D481-DEDD8CBC4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FADB-F27F-4861-937B-1C23A6AE941B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CE366A-B40C-C977-6FD7-05D25F27D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32F26B-7F18-98F4-9060-688DEF5CB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EF12-171E-4244-9B57-B2A5ED293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971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0EC1-F7C4-CF8A-EDE5-3B772C6AC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D2148CA-371C-6430-A54A-0B385DAE3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0A7EDA-E94C-0746-0E72-B415611F1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FADB-F27F-4861-937B-1C23A6AE941B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08AE36-D0BF-8CC6-BFBE-CE49EC26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861082-EE2E-904B-C97E-FACDDA361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EF12-171E-4244-9B57-B2A5ED293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929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74A9B50-CA01-D471-61D1-441C38161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19F0E49-4F98-206A-F174-23D42244C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9EE892-3486-EC00-B8A8-8389443DA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FADB-F27F-4861-937B-1C23A6AE941B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F5A301-C5F6-37B7-837E-9F361C649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00C82C-F991-13A8-B38C-60EE9C9C1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EF12-171E-4244-9B57-B2A5ED293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50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4273EE-58E0-F263-0F10-6F8EB1A75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03814E-4905-3985-545C-648F4783B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FB58B6-F557-F7B5-BA28-136C9D573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FADB-F27F-4861-937B-1C23A6AE941B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F7CA20-DDEB-C33F-2476-62D5CAF2D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F37F29-EEC5-2751-FA1E-E4DFD5B8E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EF12-171E-4244-9B57-B2A5ED293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55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F82353-45CE-6FFF-B296-971DBA0F0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F8081D-B431-D861-58CD-640C71D30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25D68B-9DD2-47DB-BAEB-342D1281D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FADB-F27F-4861-937B-1C23A6AE941B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E2E01D-6689-EF2D-0C88-5A8BF8965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916835-06D8-7391-8E44-233CA697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EF12-171E-4244-9B57-B2A5ED293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0937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37A47-E66C-D42D-CDBD-5CB8C2AFD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D0E1DF-C9D2-C0CE-6307-5FAA42CD60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F1461E1-AB31-7CBC-9DA3-8F6F5DB76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74EDCCD-048C-B07B-7074-32EE6BBBD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FADB-F27F-4861-937B-1C23A6AE941B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BDDE53A-C73C-18C1-7566-44EC4AD2E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C6A8FD4-FB00-5F1F-8A5F-CA3EFA78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EF12-171E-4244-9B57-B2A5ED293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58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A50E10-F986-09AC-A043-CC03FC64B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FED004-9F6E-C097-CDC5-783A80C48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DF36BE-3BFE-FE2D-7D87-78D298C82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35D0D70-89DB-10D4-89C7-384FD7ADA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2B05F3-A0C0-DF32-6681-B0475B1153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D914C63-2D05-5800-EA3D-14CCA897D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FADB-F27F-4861-937B-1C23A6AE941B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FF5EB0F-B9D8-0EAE-9971-8D94810E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E3E0341-3D77-6428-9A21-74A5D2D7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EF12-171E-4244-9B57-B2A5ED293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161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80713-6236-E119-B1C5-17CF14DDC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B77A297-C1F0-13BB-00F6-B3CE3A28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FADB-F27F-4861-937B-1C23A6AE941B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BDD1B64-62E7-4C89-4705-9D29C8D5D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7E555E2-7087-96B7-2271-92605722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EF12-171E-4244-9B57-B2A5ED293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050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7FB2682-A676-B6B6-ED06-EFE362E00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FADB-F27F-4861-937B-1C23A6AE941B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256E2BD-AEE2-63CF-0258-57F856DD5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53445B6-3C44-867E-572F-DBB9E1A8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EF12-171E-4244-9B57-B2A5ED293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528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74AAB3-EA62-3218-B73F-6E32957BA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41E855-373F-B3B9-59B7-8CB158E5F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1D0C201-F81F-B1C2-B60C-CACC768C0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FA8BBE9-99C6-F27B-807E-88CE81981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FADB-F27F-4861-937B-1C23A6AE941B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4429087-0510-A417-A867-E71404FAE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5FD68D9-4E02-0F0D-F567-252F217A6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EF12-171E-4244-9B57-B2A5ED293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000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75E3FD-FEFE-FED8-7711-4A442FF37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785ACE2-C01B-9EC4-C935-35ABB543F6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FF4902E-FA4B-E35C-047B-39E775C96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9F15F9-F2A3-32A3-9C05-7C30C1A52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FADB-F27F-4861-937B-1C23A6AE941B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70CC0AC-0CE4-9384-DC71-0CAB8A7E8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946546-866A-770A-5986-55A1BF0E7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EF12-171E-4244-9B57-B2A5ED293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75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9074DFD-1735-987B-428B-74EAA5F49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173090-DEC3-461D-9615-497E394D7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5A412B-0EED-F3BB-AE5C-8ED675B7C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DFADB-F27F-4861-937B-1C23A6AE941B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141CCC-FE0E-7253-940A-7B177A322B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F13EA6-8687-A935-19F0-693E09154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FEF12-171E-4244-9B57-B2A5ED293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100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A130CA-991E-4C92-A494-EB7D8666E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C3C749F-9A26-4B1E-BC2E-572D03DF9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98D51C6-1188-49B8-B829-31D2C2813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456BA586-8922-4113-BD35-BBF1EB1A1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6909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61739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423102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48C2A1-086B-6866-AA56-E63C23D8F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683" y="2721789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Hoe </a:t>
            </a:r>
            <a:r>
              <a:rPr lang="en-US" sz="26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ondersteunen</a:t>
            </a:r>
            <a:r>
              <a:rPr lang="en-US" sz="2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we </a:t>
            </a:r>
            <a:r>
              <a:rPr lang="en-US" sz="26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leerlingen</a:t>
            </a:r>
            <a:r>
              <a:rPr lang="en-US" sz="2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in het </a:t>
            </a:r>
            <a:r>
              <a:rPr lang="en-US" sz="26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deeltijds</a:t>
            </a:r>
            <a:r>
              <a:rPr lang="en-US" sz="2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/ </a:t>
            </a:r>
            <a:r>
              <a:rPr lang="en-US" sz="26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duaal</a:t>
            </a:r>
            <a:r>
              <a:rPr lang="en-US" sz="2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onderwijs</a:t>
            </a:r>
            <a:r>
              <a:rPr lang="en-US" sz="2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6" name="Graphic 5" descr="Klaslokaal">
            <a:extLst>
              <a:ext uri="{FF2B5EF4-FFF2-40B4-BE49-F238E27FC236}">
                <a16:creationId xmlns:a16="http://schemas.microsoft.com/office/drawing/2014/main" id="{C741DBD8-0489-6355-4B67-6AAE9BD13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9772" y="942989"/>
            <a:ext cx="4990494" cy="499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53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88ED19-BEA1-9647-B45C-0DD90CDB9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nl-BE" sz="5600" dirty="0">
                <a:solidFill>
                  <a:schemeClr val="bg1"/>
                </a:solidFill>
              </a:rPr>
              <a:t>Voltijds engagement</a:t>
            </a:r>
            <a:endParaRPr lang="nl-NL" sz="5600" dirty="0">
              <a:solidFill>
                <a:schemeClr val="bg1"/>
              </a:solidFill>
            </a:endParaRPr>
          </a:p>
        </p:txBody>
      </p:sp>
      <p:graphicFrame>
        <p:nvGraphicFramePr>
          <p:cNvPr id="12" name="Tijdelijke aanduiding voor inhoud 2">
            <a:extLst>
              <a:ext uri="{FF2B5EF4-FFF2-40B4-BE49-F238E27FC236}">
                <a16:creationId xmlns:a16="http://schemas.microsoft.com/office/drawing/2014/main" id="{2B0DF22C-E45E-8A1E-66D9-32677E2537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288871"/>
              </p:ext>
            </p:extLst>
          </p:nvPr>
        </p:nvGraphicFramePr>
        <p:xfrm>
          <a:off x="5429250" y="620392"/>
          <a:ext cx="6302779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99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DF9663-6AE2-BB8E-17A4-D3A46A494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Inzetten op ouderparticipatie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3331E5FE-0791-2F36-9ECD-3FBD36081D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2406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3950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0E6B39-1863-9BA9-16E2-F8A38ED72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r>
              <a:rPr lang="nl-BE" sz="3200">
                <a:solidFill>
                  <a:srgbClr val="FFFFFF"/>
                </a:solidFill>
              </a:rPr>
              <a:t>1 week op onze school </a:t>
            </a:r>
            <a:endParaRPr lang="nl-NL" sz="320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6F60AA-753B-0E02-A0BB-BB8FF72B2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/>
          </a:bodyPr>
          <a:lstStyle/>
          <a:p>
            <a:r>
              <a:rPr lang="nl-BE" sz="2000" dirty="0"/>
              <a:t>7u PAV</a:t>
            </a:r>
          </a:p>
          <a:p>
            <a:pPr marL="0" indent="0">
              <a:buNone/>
            </a:pPr>
            <a:r>
              <a:rPr lang="nl-BE" sz="2000" dirty="0"/>
              <a:t>Werken aan de </a:t>
            </a:r>
            <a:r>
              <a:rPr lang="nl-BE" sz="2000" dirty="0" err="1"/>
              <a:t>lpd’s</a:t>
            </a:r>
            <a:r>
              <a:rPr lang="nl-BE" sz="2000" dirty="0"/>
              <a:t> </a:t>
            </a:r>
          </a:p>
          <a:p>
            <a:pPr marL="0" indent="0">
              <a:buNone/>
            </a:pPr>
            <a:endParaRPr lang="nl-BE" sz="2000" dirty="0"/>
          </a:p>
          <a:p>
            <a:r>
              <a:rPr lang="nl-BE" sz="2000" dirty="0"/>
              <a:t>8u BGV</a:t>
            </a:r>
          </a:p>
          <a:p>
            <a:pPr marL="0" indent="0">
              <a:buNone/>
            </a:pPr>
            <a:r>
              <a:rPr lang="nl-NL" sz="2000" dirty="0"/>
              <a:t>Hout / Bouw / Transport / Keukenmedewerker/ Groen / …</a:t>
            </a:r>
          </a:p>
          <a:p>
            <a:pPr marL="0" indent="0">
              <a:buNone/>
            </a:pPr>
            <a:endParaRPr lang="nl-BE" sz="2000" dirty="0"/>
          </a:p>
          <a:p>
            <a:r>
              <a:rPr lang="nl-NL" sz="2000" dirty="0"/>
              <a:t>Voltijds engagement! </a:t>
            </a:r>
          </a:p>
          <a:p>
            <a:pPr marL="0" indent="0">
              <a:buNone/>
            </a:pPr>
            <a:r>
              <a:rPr lang="nl-NL" sz="2000" dirty="0"/>
              <a:t>(zie later)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04F1C40-B208-84A2-10D6-E6C1BD3CE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dirty="0">
                <a:sym typeface="Wingdings" panose="05000000000000000000" pitchFamily="2" charset="2"/>
              </a:rPr>
              <a:t> Nieuwe </a:t>
            </a:r>
            <a:r>
              <a:rPr lang="nl-BE" sz="2000" dirty="0" err="1">
                <a:sym typeface="Wingdings" panose="05000000000000000000" pitchFamily="2" charset="2"/>
              </a:rPr>
              <a:t>lpd’s</a:t>
            </a:r>
            <a:r>
              <a:rPr lang="nl-BE" sz="2000" dirty="0">
                <a:sym typeface="Wingdings" panose="05000000000000000000" pitchFamily="2" charset="2"/>
              </a:rPr>
              <a:t> 2</a:t>
            </a:r>
            <a:r>
              <a:rPr lang="nl-BE" sz="2000" baseline="30000" dirty="0">
                <a:sym typeface="Wingdings" panose="05000000000000000000" pitchFamily="2" charset="2"/>
              </a:rPr>
              <a:t>e</a:t>
            </a:r>
            <a:r>
              <a:rPr lang="nl-BE" sz="2000" dirty="0">
                <a:sym typeface="Wingdings" panose="05000000000000000000" pitchFamily="2" charset="2"/>
              </a:rPr>
              <a:t> graad</a:t>
            </a:r>
          </a:p>
          <a:p>
            <a:pPr marL="0" indent="0">
              <a:buNone/>
            </a:pPr>
            <a:r>
              <a:rPr lang="nl-BE" sz="2000" dirty="0">
                <a:sym typeface="Wingdings" panose="05000000000000000000" pitchFamily="2" charset="2"/>
              </a:rPr>
              <a:t>Aangeraden om 10u PAV te geven</a:t>
            </a:r>
          </a:p>
          <a:p>
            <a:endParaRPr lang="nl-BE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 sz="2000" dirty="0">
                <a:sym typeface="Wingdings" panose="05000000000000000000" pitchFamily="2" charset="2"/>
              </a:rPr>
              <a:t>Opstart van 4 projectweken waarbij leerkrachten PAV en BGV de handen in elkaar slaan en samen te werken aan het gemeenschappelijk funderend leerplan + gemeenschappelijk ICT leerplan + competenties van PAV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057755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005C17-D1DF-DB35-DFF8-2A9BEF9A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r>
              <a:rPr lang="nl-BE" sz="3200" dirty="0">
                <a:solidFill>
                  <a:srgbClr val="FFFFFF"/>
                </a:solidFill>
              </a:rPr>
              <a:t>Hoe maken we AV realiseerbaar?</a:t>
            </a:r>
            <a:endParaRPr lang="nl-NL" sz="3200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FBE44D-80B5-BB7B-790C-91E7A9983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dirty="0"/>
              <a:t>AV klassen worden op verschillende niveaus ingedeeld. </a:t>
            </a:r>
          </a:p>
          <a:p>
            <a:pPr marL="0" indent="0">
              <a:buNone/>
            </a:pPr>
            <a:r>
              <a:rPr lang="nl-BE" sz="2000" dirty="0"/>
              <a:t>Hierbij staat de leerling centraal.</a:t>
            </a:r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r>
              <a:rPr lang="nl-BE" sz="2000" dirty="0"/>
              <a:t>Dispenserende maatregelen toepassen voor ex-</a:t>
            </a:r>
            <a:r>
              <a:rPr lang="nl-BE" sz="2000" dirty="0" err="1"/>
              <a:t>okan</a:t>
            </a:r>
            <a:r>
              <a:rPr lang="nl-BE" sz="2000" dirty="0"/>
              <a:t> leerlingen </a:t>
            </a:r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3B24005-8173-2E3F-E904-05A49B5F2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dirty="0"/>
              <a:t>Extra toelichting bij opdrachten, extra tijd geven, toelaten van vertaalprogramma’s , eindproducten mondeling toelichten, etc. 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BE" sz="2000" dirty="0"/>
              <a:t>Vrijstellen van Engels </a:t>
            </a:r>
            <a:r>
              <a:rPr lang="nl-BE" sz="2000" dirty="0">
                <a:sym typeface="Wingdings" panose="05000000000000000000" pitchFamily="2" charset="2"/>
              </a:rPr>
              <a:t> wordt vervangen door Nederlands</a:t>
            </a:r>
            <a:r>
              <a:rPr lang="nl-BE" sz="2000" dirty="0"/>
              <a:t> 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241783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005C17-D1DF-DB35-DFF8-2A9BEF9A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r>
              <a:rPr lang="nl-BE" sz="3200" dirty="0">
                <a:solidFill>
                  <a:srgbClr val="FFFFFF"/>
                </a:solidFill>
              </a:rPr>
              <a:t>Hoe maken we BGV realiseerbaar?</a:t>
            </a:r>
            <a:endParaRPr lang="nl-NL" sz="3200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FBE44D-80B5-BB7B-790C-91E7A9983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Leerkrachten kunnen hulp vragen aan VSC voor het opmaken van hun theoretische opdrachten.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sz="2000" dirty="0"/>
              <a:t> Keuken / Groen / Transport</a:t>
            </a:r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r>
              <a:rPr lang="nl-BE" sz="2000" dirty="0"/>
              <a:t>Ook hier worden dispenserende maatregelen toegepast.</a:t>
            </a:r>
          </a:p>
          <a:p>
            <a:pPr>
              <a:buFont typeface="Wingdings" panose="05000000000000000000" pitchFamily="2" charset="2"/>
              <a:buChar char="à"/>
            </a:pPr>
            <a:endParaRPr lang="nl-NL" sz="2000" dirty="0"/>
          </a:p>
          <a:p>
            <a:pPr marL="0" indent="0">
              <a:buNone/>
            </a:pPr>
            <a:r>
              <a:rPr lang="nl-BE" sz="2000" dirty="0" err="1"/>
              <a:t>Nodo</a:t>
            </a:r>
            <a:r>
              <a:rPr lang="nl-BE" sz="2000" dirty="0"/>
              <a:t>+   (Nederlands op de opleidingsvloer)</a:t>
            </a: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3B24005-8173-2E3F-E904-05A49B5F2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/>
          </a:bodyPr>
          <a:lstStyle/>
          <a:p>
            <a:r>
              <a:rPr lang="nl-BE" sz="2000" dirty="0"/>
              <a:t>Stappenplannen</a:t>
            </a:r>
          </a:p>
          <a:p>
            <a:r>
              <a:rPr lang="nl-BE" sz="2000" dirty="0"/>
              <a:t>Visuele voorstellingen</a:t>
            </a:r>
          </a:p>
          <a:p>
            <a:r>
              <a:rPr lang="nl-BE" sz="2000" dirty="0"/>
              <a:t>Gebruik van vertaalprogramma’s toelaten</a:t>
            </a:r>
          </a:p>
          <a:p>
            <a:pPr marL="0" indent="0">
              <a:buNone/>
            </a:pPr>
            <a:r>
              <a:rPr lang="nl-NL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58383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FD9916-C174-45D3-EF12-B2745A23C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nl-BE" sz="3100" dirty="0">
                <a:solidFill>
                  <a:srgbClr val="FFFFFF"/>
                </a:solidFill>
              </a:rPr>
              <a:t>VSC in het CLW  - Verschillende taken in verschillende domeinen</a:t>
            </a:r>
            <a:br>
              <a:rPr lang="nl-BE" sz="3100" dirty="0">
                <a:solidFill>
                  <a:srgbClr val="FFFFFF"/>
                </a:solidFill>
              </a:rPr>
            </a:br>
            <a:endParaRPr lang="nl-NL" sz="310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0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078C4D2C-AC59-F59A-02B7-3194A58FA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6345"/>
            <a:ext cx="5097780" cy="3910617"/>
          </a:xfrm>
        </p:spPr>
        <p:txBody>
          <a:bodyPr>
            <a:normAutofit/>
          </a:bodyPr>
          <a:lstStyle/>
          <a:p>
            <a:r>
              <a:rPr lang="nl-BE" sz="2600" dirty="0">
                <a:solidFill>
                  <a:srgbClr val="FFFFFF"/>
                </a:solidFill>
              </a:rPr>
              <a:t>P</a:t>
            </a:r>
            <a:r>
              <a:rPr lang="nl-NL" sz="2600" dirty="0">
                <a:solidFill>
                  <a:srgbClr val="FFFFFF"/>
                </a:solidFill>
              </a:rPr>
              <a:t>AV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FFFFFF"/>
                </a:solidFill>
              </a:rPr>
              <a:t>Leerkrachten ondersteunen bij het aanpassen van cursussen naar klare taal + visueel ondersteunen</a:t>
            </a:r>
          </a:p>
          <a:p>
            <a:pPr marL="0" indent="0">
              <a:buNone/>
            </a:pPr>
            <a:endParaRPr lang="nl-NL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FFFFFF"/>
                </a:solidFill>
              </a:rPr>
              <a:t>Taalbeleid naar NT2: doelen in kaart brengen die noodzakelijk zijn voor het behalen van graad, tijdslijn opstellen en REDICO maatregelen in kaart brengen</a:t>
            </a:r>
          </a:p>
          <a:p>
            <a:pPr marL="0" indent="0">
              <a:buNone/>
            </a:pPr>
            <a:endParaRPr lang="nl-NL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FFFFFF"/>
                </a:solidFill>
              </a:rPr>
              <a:t>EXTRA Nederlandse les op woensdag</a:t>
            </a:r>
          </a:p>
          <a:p>
            <a:pPr marL="0" indent="0">
              <a:buNone/>
            </a:pPr>
            <a:endParaRPr lang="nl-NL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rgbClr val="FFFFFF"/>
              </a:solidFill>
            </a:endParaRPr>
          </a:p>
          <a:p>
            <a:endParaRPr lang="nl-NL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rgbClr val="FFFFFF"/>
              </a:solidFill>
            </a:endParaRPr>
          </a:p>
          <a:p>
            <a:endParaRPr lang="nl-BE" sz="2000" dirty="0">
              <a:solidFill>
                <a:srgbClr val="FFFFFF"/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8A41B6-0132-B42C-8FAB-481841DD9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266345"/>
            <a:ext cx="5097780" cy="3910618"/>
          </a:xfrm>
        </p:spPr>
        <p:txBody>
          <a:bodyPr>
            <a:normAutofit/>
          </a:bodyPr>
          <a:lstStyle/>
          <a:p>
            <a:r>
              <a:rPr lang="nl-NL" sz="2600" dirty="0">
                <a:solidFill>
                  <a:srgbClr val="FFFFFF"/>
                </a:solidFill>
              </a:rPr>
              <a:t>BGV en NODO+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FFFFFF"/>
                </a:solidFill>
              </a:rPr>
              <a:t>Leerkrachten ondersteunen bij het aanpassen van cursussen naar klare taal + visueel ondersteunen</a:t>
            </a:r>
          </a:p>
          <a:p>
            <a:pPr marL="0" indent="0">
              <a:buNone/>
            </a:pPr>
            <a:endParaRPr lang="nl-NL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FFFFFF"/>
                </a:solidFill>
              </a:rPr>
              <a:t>Leerlingen van zeer dichtbij opvolgen, helpen bij oriëntatie, indien nodig heroriënteren</a:t>
            </a:r>
          </a:p>
          <a:p>
            <a:pPr marL="0" indent="0">
              <a:buNone/>
            </a:pPr>
            <a:endParaRPr lang="nl-NL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FFFFFF"/>
                </a:solidFill>
              </a:rPr>
              <a:t>Leerlingen op de werkvloer ondersteunen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FFFFFF"/>
                </a:solidFill>
              </a:rPr>
              <a:t>Werkgevers ondersteunen</a:t>
            </a:r>
          </a:p>
          <a:p>
            <a:endParaRPr lang="nl-NL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90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334797-E32D-6B34-1717-6DEEA14E5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2"/>
            <a:ext cx="3096427" cy="5613236"/>
          </a:xfrm>
        </p:spPr>
        <p:txBody>
          <a:bodyPr anchor="ctr">
            <a:normAutofit/>
          </a:bodyPr>
          <a:lstStyle/>
          <a:p>
            <a:r>
              <a:rPr lang="nl-BE" sz="3000" dirty="0">
                <a:solidFill>
                  <a:srgbClr val="FFFFFF"/>
                </a:solidFill>
              </a:rPr>
              <a:t>Leerlingen van zeer dichtbij opvolgen  </a:t>
            </a:r>
            <a:br>
              <a:rPr lang="nl-BE" sz="3000" dirty="0">
                <a:solidFill>
                  <a:srgbClr val="FFFFFF"/>
                </a:solidFill>
              </a:rPr>
            </a:br>
            <a:r>
              <a:rPr lang="nl-BE" sz="3000" dirty="0" err="1">
                <a:solidFill>
                  <a:srgbClr val="FFFFFF"/>
                </a:solidFill>
              </a:rPr>
              <a:t>oa</a:t>
            </a:r>
            <a:r>
              <a:rPr lang="nl-BE" sz="3000">
                <a:solidFill>
                  <a:srgbClr val="FFFFFF"/>
                </a:solidFill>
              </a:rPr>
              <a:t>:</a:t>
            </a:r>
            <a:br>
              <a:rPr lang="nl-BE" sz="3000">
                <a:solidFill>
                  <a:srgbClr val="FFFFFF"/>
                </a:solidFill>
              </a:rPr>
            </a:br>
            <a:r>
              <a:rPr lang="nl-BE" sz="3000">
                <a:solidFill>
                  <a:srgbClr val="FFFFFF"/>
                </a:solidFill>
              </a:rPr>
              <a:t>in </a:t>
            </a:r>
            <a:r>
              <a:rPr lang="nl-BE" sz="3000" dirty="0">
                <a:solidFill>
                  <a:srgbClr val="FFFFFF"/>
                </a:solidFill>
              </a:rPr>
              <a:t>kaart </a:t>
            </a:r>
            <a:r>
              <a:rPr lang="nl-BE" sz="3000">
                <a:solidFill>
                  <a:srgbClr val="FFFFFF"/>
                </a:solidFill>
              </a:rPr>
              <a:t>brengen van REDICO </a:t>
            </a:r>
            <a:r>
              <a:rPr lang="nl-BE" sz="3000" dirty="0">
                <a:solidFill>
                  <a:srgbClr val="FFFFFF"/>
                </a:solidFill>
              </a:rPr>
              <a:t>maatregelen</a:t>
            </a:r>
            <a:endParaRPr lang="nl-NL" sz="3000" dirty="0">
              <a:solidFill>
                <a:srgbClr val="FFFFFF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8CFBFD-4FAF-5B44-ACA6-09F65E031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640082"/>
            <a:ext cx="6848715" cy="2484884"/>
          </a:xfrm>
        </p:spPr>
        <p:txBody>
          <a:bodyPr anchor="ctr">
            <a:normAutofit/>
          </a:bodyPr>
          <a:lstStyle/>
          <a:p>
            <a:endParaRPr lang="en-US" sz="20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EACD7A9-35F4-7A4D-5709-BD9058079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573" y="1099127"/>
            <a:ext cx="7550987" cy="442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AF2270-C24F-6567-5233-5B9BE0553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98" y="655128"/>
            <a:ext cx="4613919" cy="61025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Praktijkvoorbeelden</a:t>
            </a:r>
            <a:endParaRPr lang="en-US" sz="4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E7DBC35-FD60-4571-B2DF-6F1AED41E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51" name="Rectangle 64">
              <a:extLst>
                <a:ext uri="{FF2B5EF4-FFF2-40B4-BE49-F238E27FC236}">
                  <a16:creationId xmlns:a16="http://schemas.microsoft.com/office/drawing/2014/main" id="{E67F2E95-50AE-494A-A464-FE9115091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F49F11DA-979B-48D6-8B6B-C3B911535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F8284787-B928-4B96-8215-DE0E240C7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0F83C599-4506-4911-82CA-AA8F8F283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4">
              <a:extLst>
                <a:ext uri="{FF2B5EF4-FFF2-40B4-BE49-F238E27FC236}">
                  <a16:creationId xmlns:a16="http://schemas.microsoft.com/office/drawing/2014/main" id="{798486DB-4E93-4B3A-A31C-0ACBAA6E8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6">
              <a:extLst>
                <a:ext uri="{FF2B5EF4-FFF2-40B4-BE49-F238E27FC236}">
                  <a16:creationId xmlns:a16="http://schemas.microsoft.com/office/drawing/2014/main" id="{2EBD488F-BCDA-4EFD-829B-C1254BCE5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A3CE0433-7255-48F7-8CAA-A043DBDB0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6">
              <a:extLst>
                <a:ext uri="{FF2B5EF4-FFF2-40B4-BE49-F238E27FC236}">
                  <a16:creationId xmlns:a16="http://schemas.microsoft.com/office/drawing/2014/main" id="{F57E4ECD-E1A6-41A2-A053-CD4B4480D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BC6E0951-20BC-4664-A912-EC8DF6E899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6">
              <a:extLst>
                <a:ext uri="{FF2B5EF4-FFF2-40B4-BE49-F238E27FC236}">
                  <a16:creationId xmlns:a16="http://schemas.microsoft.com/office/drawing/2014/main" id="{4C5861F2-A0AE-4542-BCF1-E75A411C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4">
              <a:extLst>
                <a:ext uri="{FF2B5EF4-FFF2-40B4-BE49-F238E27FC236}">
                  <a16:creationId xmlns:a16="http://schemas.microsoft.com/office/drawing/2014/main" id="{821891C2-E06B-4272-B595-9A53D9EA7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6">
              <a:extLst>
                <a:ext uri="{FF2B5EF4-FFF2-40B4-BE49-F238E27FC236}">
                  <a16:creationId xmlns:a16="http://schemas.microsoft.com/office/drawing/2014/main" id="{1546E720-EE9E-4336-A4EA-F383931EA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4">
              <a:extLst>
                <a:ext uri="{FF2B5EF4-FFF2-40B4-BE49-F238E27FC236}">
                  <a16:creationId xmlns:a16="http://schemas.microsoft.com/office/drawing/2014/main" id="{561090E9-B190-4E68-998E-1B6C1892D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6">
              <a:extLst>
                <a:ext uri="{FF2B5EF4-FFF2-40B4-BE49-F238E27FC236}">
                  <a16:creationId xmlns:a16="http://schemas.microsoft.com/office/drawing/2014/main" id="{E6B4938C-7450-4B46-9C70-5368DB681D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85FDDA5-33B3-47B1-BABA-EF3F85973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4AF3217C-D71A-45E7-AFFC-302BE1599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85CB1885-1B6E-4FD2-B562-52E71361B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6">
              <a:extLst>
                <a:ext uri="{FF2B5EF4-FFF2-40B4-BE49-F238E27FC236}">
                  <a16:creationId xmlns:a16="http://schemas.microsoft.com/office/drawing/2014/main" id="{8B92C391-3FD2-4694-A851-F4FCB9A9E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4">
              <a:extLst>
                <a:ext uri="{FF2B5EF4-FFF2-40B4-BE49-F238E27FC236}">
                  <a16:creationId xmlns:a16="http://schemas.microsoft.com/office/drawing/2014/main" id="{13DB927D-065A-47C1-AA91-55ACDE014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6">
              <a:extLst>
                <a:ext uri="{FF2B5EF4-FFF2-40B4-BE49-F238E27FC236}">
                  <a16:creationId xmlns:a16="http://schemas.microsoft.com/office/drawing/2014/main" id="{836DF0BC-492A-458B-82BA-F2C9B0D4B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B3601F3F-43C0-EED4-D642-9B6DEB9959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12318"/>
          <a:stretch/>
        </p:blipFill>
        <p:spPr>
          <a:xfrm>
            <a:off x="6412992" y="-1"/>
            <a:ext cx="5779008" cy="3192419"/>
          </a:xfrm>
          <a:prstGeom prst="rect">
            <a:avLst/>
          </a:prstGeom>
        </p:spPr>
      </p:pic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719866C3-2316-A4F1-5FB6-375169B015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r="3" b="6754"/>
          <a:stretch/>
        </p:blipFill>
        <p:spPr>
          <a:xfrm>
            <a:off x="633984" y="2249683"/>
            <a:ext cx="5779008" cy="3624015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ijdelijke aanduiding voor inhoud 5" descr="Afbeelding met tekst, persoon, schermafbeelding&#10;&#10;Automatisch gegenereerde beschrijving">
            <a:extLst>
              <a:ext uri="{FF2B5EF4-FFF2-40B4-BE49-F238E27FC236}">
                <a16:creationId xmlns:a16="http://schemas.microsoft.com/office/drawing/2014/main" id="{9D784B56-0255-7F67-A20C-1B41C769FB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r="3" b="13506"/>
          <a:stretch/>
        </p:blipFill>
        <p:spPr>
          <a:xfrm>
            <a:off x="6412992" y="3233985"/>
            <a:ext cx="5779008" cy="362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30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8536B114-8D06-93EB-7A82-4C965D425B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2973" r="-1" b="10196"/>
          <a:stretch/>
        </p:blipFill>
        <p:spPr>
          <a:xfrm>
            <a:off x="4532975" y="642937"/>
            <a:ext cx="3221963" cy="1851025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1028" name="Picture 4" descr="Melkweg">
            <a:extLst>
              <a:ext uri="{FF2B5EF4-FFF2-40B4-BE49-F238E27FC236}">
                <a16:creationId xmlns:a16="http://schemas.microsoft.com/office/drawing/2014/main" id="{1B95637E-64C9-046C-0C4A-2116156FE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" r="-2" b="269"/>
          <a:stretch/>
        </p:blipFill>
        <p:spPr bwMode="auto">
          <a:xfrm>
            <a:off x="4803775" y="2883984"/>
            <a:ext cx="2580811" cy="3326316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8C6461A-DCD7-0252-E154-4D6C9CE6C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r="11541" b="3"/>
          <a:stretch/>
        </p:blipFill>
        <p:spPr bwMode="auto">
          <a:xfrm>
            <a:off x="6832608" y="642938"/>
            <a:ext cx="3041712" cy="2786062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t verhaal van Betty voorgelezen | Lees en luister mee met Het Verhaal van  Betty, geschreven voor Johan van Caeneghem (leesniveau: A1/A2). We delen in  deze tijd veel meeluisterboeken en... | By">
            <a:extLst>
              <a:ext uri="{FF2B5EF4-FFF2-40B4-BE49-F238E27FC236}">
                <a16:creationId xmlns:a16="http://schemas.microsoft.com/office/drawing/2014/main" id="{F4F1F4B7-22F4-DB8E-8BBE-30C6F959B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" r="41982" b="-1"/>
          <a:stretch/>
        </p:blipFill>
        <p:spPr bwMode="auto">
          <a:xfrm>
            <a:off x="9742488" y="642938"/>
            <a:ext cx="1787525" cy="1851025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ablieft: 30 jaar duidelijke taal | StampMedia">
            <a:extLst>
              <a:ext uri="{FF2B5EF4-FFF2-40B4-BE49-F238E27FC236}">
                <a16:creationId xmlns:a16="http://schemas.microsoft.com/office/drawing/2014/main" id="{CD3D1186-733C-A775-0E92-04E69EA988B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1" r="13987" b="1"/>
          <a:stretch/>
        </p:blipFill>
        <p:spPr bwMode="auto">
          <a:xfrm>
            <a:off x="8390614" y="3120887"/>
            <a:ext cx="3137811" cy="3089413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76C6E3F-7EDB-DA0F-5D4D-ACBDE96FE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Extra Nederlandse les</a:t>
            </a:r>
          </a:p>
        </p:txBody>
      </p:sp>
    </p:spTree>
    <p:extLst>
      <p:ext uri="{BB962C8B-B14F-4D97-AF65-F5344CB8AC3E}">
        <p14:creationId xmlns:p14="http://schemas.microsoft.com/office/powerpoint/2010/main" val="1053920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4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4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4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5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AFD591-DA02-CBB9-7A94-17B7E0A4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nl-BE" sz="4000">
                <a:solidFill>
                  <a:srgbClr val="FFFFFF"/>
                </a:solidFill>
              </a:rPr>
              <a:t>Deeltijds onderwijs </a:t>
            </a:r>
            <a:r>
              <a:rPr lang="nl-BE" sz="4000">
                <a:solidFill>
                  <a:srgbClr val="FFFFFF"/>
                </a:solidFill>
                <a:sym typeface="Wingdings" panose="05000000000000000000" pitchFamily="2" charset="2"/>
              </a:rPr>
              <a:t> Duaal onderwijs</a:t>
            </a:r>
            <a:endParaRPr lang="nl-NL" sz="4000">
              <a:solidFill>
                <a:srgbClr val="FFFFFF"/>
              </a:solidFill>
            </a:endParaRPr>
          </a:p>
        </p:txBody>
      </p:sp>
      <p:graphicFrame>
        <p:nvGraphicFramePr>
          <p:cNvPr id="24" name="Tijdelijke aanduiding voor inhoud 2">
            <a:extLst>
              <a:ext uri="{FF2B5EF4-FFF2-40B4-BE49-F238E27FC236}">
                <a16:creationId xmlns:a16="http://schemas.microsoft.com/office/drawing/2014/main" id="{E8C1235D-7BC9-0B97-88BB-9089157B8B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879805"/>
              </p:ext>
            </p:extLst>
          </p:nvPr>
        </p:nvGraphicFramePr>
        <p:xfrm>
          <a:off x="644056" y="2364509"/>
          <a:ext cx="10927829" cy="3940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95606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410</Words>
  <Application>Microsoft Office PowerPoint</Application>
  <PresentationFormat>Breedbeeld</PresentationFormat>
  <Paragraphs>74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Kantoorthema</vt:lpstr>
      <vt:lpstr>Hoe ondersteunen we leerlingen in het deeltijds / duaal onderwijs?</vt:lpstr>
      <vt:lpstr>1 week op onze school </vt:lpstr>
      <vt:lpstr>Hoe maken we AV realiseerbaar?</vt:lpstr>
      <vt:lpstr>Hoe maken we BGV realiseerbaar?</vt:lpstr>
      <vt:lpstr>VSC in het CLW  - Verschillende taken in verschillende domeinen </vt:lpstr>
      <vt:lpstr>Leerlingen van zeer dichtbij opvolgen   oa: in kaart brengen van REDICO maatregelen</vt:lpstr>
      <vt:lpstr>Praktijkvoorbeelden</vt:lpstr>
      <vt:lpstr>Extra Nederlandse les</vt:lpstr>
      <vt:lpstr>Deeltijds onderwijs  Duaal onderwijs</vt:lpstr>
      <vt:lpstr>Voltijds engagement</vt:lpstr>
      <vt:lpstr>Inzetten op ouderparticipatie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ondersteunen we leerlingen in het deeltijds duaal onderwijs?</dc:title>
  <dc:creator>Katrien De Visscher</dc:creator>
  <cp:lastModifiedBy>Katrien De Visscher</cp:lastModifiedBy>
  <cp:revision>1</cp:revision>
  <dcterms:created xsi:type="dcterms:W3CDTF">2023-01-12T12:07:23Z</dcterms:created>
  <dcterms:modified xsi:type="dcterms:W3CDTF">2023-01-20T09:43:40Z</dcterms:modified>
</cp:coreProperties>
</file>