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91" r:id="rId5"/>
    <p:sldId id="289" r:id="rId6"/>
    <p:sldId id="290" r:id="rId7"/>
    <p:sldId id="292" r:id="rId8"/>
    <p:sldId id="294" r:id="rId9"/>
    <p:sldId id="295" r:id="rId10"/>
    <p:sldId id="296" r:id="rId11"/>
    <p:sldId id="297" r:id="rId12"/>
    <p:sldId id="312" r:id="rId13"/>
    <p:sldId id="301" r:id="rId14"/>
    <p:sldId id="313" r:id="rId15"/>
    <p:sldId id="293" r:id="rId16"/>
    <p:sldId id="298" r:id="rId17"/>
    <p:sldId id="315" r:id="rId18"/>
    <p:sldId id="299" r:id="rId19"/>
    <p:sldId id="300" r:id="rId20"/>
    <p:sldId id="305" r:id="rId21"/>
    <p:sldId id="310" r:id="rId22"/>
    <p:sldId id="304" r:id="rId23"/>
    <p:sldId id="306" r:id="rId24"/>
    <p:sldId id="308" r:id="rId25"/>
    <p:sldId id="303" r:id="rId26"/>
    <p:sldId id="311" r:id="rId27"/>
    <p:sldId id="302" r:id="rId28"/>
    <p:sldId id="309" r:id="rId29"/>
    <p:sldId id="316" r:id="rId30"/>
    <p:sldId id="314" r:id="rId31"/>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7FBA1EA-2D2D-4681-BA21-3F042BD43842}">
          <p14:sldIdLst>
            <p14:sldId id="291"/>
            <p14:sldId id="289"/>
            <p14:sldId id="290"/>
            <p14:sldId id="292"/>
            <p14:sldId id="294"/>
            <p14:sldId id="295"/>
            <p14:sldId id="296"/>
            <p14:sldId id="297"/>
            <p14:sldId id="312"/>
            <p14:sldId id="301"/>
            <p14:sldId id="313"/>
            <p14:sldId id="293"/>
            <p14:sldId id="298"/>
            <p14:sldId id="315"/>
            <p14:sldId id="299"/>
            <p14:sldId id="300"/>
            <p14:sldId id="305"/>
            <p14:sldId id="310"/>
            <p14:sldId id="304"/>
            <p14:sldId id="306"/>
            <p14:sldId id="308"/>
            <p14:sldId id="303"/>
            <p14:sldId id="311"/>
            <p14:sldId id="302"/>
            <p14:sldId id="309"/>
            <p14:sldId id="316"/>
            <p14:sldId id="3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5738"/>
    <a:srgbClr val="1D7874"/>
    <a:srgbClr val="FFBA00"/>
    <a:srgbClr val="2894A7"/>
    <a:srgbClr val="F90000"/>
    <a:srgbClr val="A84F9F"/>
    <a:srgbClr val="855280"/>
    <a:srgbClr val="85528C"/>
    <a:srgbClr val="9C4693"/>
    <a:srgbClr val="A34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0DD481-8FC1-4FA3-9766-A21A5C01FFA5}" v="52" dt="2025-10-22T07:46:49.4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7070" autoAdjust="0"/>
  </p:normalViewPr>
  <p:slideViewPr>
    <p:cSldViewPr snapToGrid="0">
      <p:cViewPr varScale="1">
        <p:scale>
          <a:sx n="74" d="100"/>
          <a:sy n="74" d="100"/>
        </p:scale>
        <p:origin x="19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Willekens" userId="5ce822f8-5a12-412f-b181-1932322b4000" providerId="ADAL" clId="{CED27E7E-8088-4328-81C8-05C3F538BC7A}"/>
    <pc:docChg chg="undo custSel addSld delSld modSld sldOrd modSection">
      <pc:chgData name="Thomas Willekens" userId="5ce822f8-5a12-412f-b181-1932322b4000" providerId="ADAL" clId="{CED27E7E-8088-4328-81C8-05C3F538BC7A}" dt="2025-10-22T07:53:06.960" v="16935" actId="20577"/>
      <pc:docMkLst>
        <pc:docMk/>
      </pc:docMkLst>
      <pc:sldChg chg="del">
        <pc:chgData name="Thomas Willekens" userId="5ce822f8-5a12-412f-b181-1932322b4000" providerId="ADAL" clId="{CED27E7E-8088-4328-81C8-05C3F538BC7A}" dt="2025-10-17T09:04:56.487" v="1" actId="47"/>
        <pc:sldMkLst>
          <pc:docMk/>
          <pc:sldMk cId="213567944" sldId="256"/>
        </pc:sldMkLst>
      </pc:sldChg>
      <pc:sldChg chg="del">
        <pc:chgData name="Thomas Willekens" userId="5ce822f8-5a12-412f-b181-1932322b4000" providerId="ADAL" clId="{CED27E7E-8088-4328-81C8-05C3F538BC7A}" dt="2025-10-21T14:29:35.908" v="15738" actId="47"/>
        <pc:sldMkLst>
          <pc:docMk/>
          <pc:sldMk cId="2192580217" sldId="279"/>
        </pc:sldMkLst>
      </pc:sldChg>
      <pc:sldChg chg="del">
        <pc:chgData name="Thomas Willekens" userId="5ce822f8-5a12-412f-b181-1932322b4000" providerId="ADAL" clId="{CED27E7E-8088-4328-81C8-05C3F538BC7A}" dt="2025-10-17T09:04:55.815" v="0" actId="47"/>
        <pc:sldMkLst>
          <pc:docMk/>
          <pc:sldMk cId="1951327452" sldId="280"/>
        </pc:sldMkLst>
      </pc:sldChg>
      <pc:sldChg chg="del">
        <pc:chgData name="Thomas Willekens" userId="5ce822f8-5a12-412f-b181-1932322b4000" providerId="ADAL" clId="{CED27E7E-8088-4328-81C8-05C3F538BC7A}" dt="2025-10-21T14:29:31.652" v="15733" actId="47"/>
        <pc:sldMkLst>
          <pc:docMk/>
          <pc:sldMk cId="1504763319" sldId="282"/>
        </pc:sldMkLst>
      </pc:sldChg>
      <pc:sldChg chg="del">
        <pc:chgData name="Thomas Willekens" userId="5ce822f8-5a12-412f-b181-1932322b4000" providerId="ADAL" clId="{CED27E7E-8088-4328-81C8-05C3F538BC7A}" dt="2025-10-21T14:29:34.299" v="15735" actId="47"/>
        <pc:sldMkLst>
          <pc:docMk/>
          <pc:sldMk cId="3051604254" sldId="283"/>
        </pc:sldMkLst>
      </pc:sldChg>
      <pc:sldChg chg="del">
        <pc:chgData name="Thomas Willekens" userId="5ce822f8-5a12-412f-b181-1932322b4000" providerId="ADAL" clId="{CED27E7E-8088-4328-81C8-05C3F538BC7A}" dt="2025-10-21T14:29:35.288" v="15737" actId="47"/>
        <pc:sldMkLst>
          <pc:docMk/>
          <pc:sldMk cId="3129378195" sldId="285"/>
        </pc:sldMkLst>
      </pc:sldChg>
      <pc:sldChg chg="del">
        <pc:chgData name="Thomas Willekens" userId="5ce822f8-5a12-412f-b181-1932322b4000" providerId="ADAL" clId="{CED27E7E-8088-4328-81C8-05C3F538BC7A}" dt="2025-10-21T14:29:34.824" v="15736" actId="47"/>
        <pc:sldMkLst>
          <pc:docMk/>
          <pc:sldMk cId="4117219010" sldId="287"/>
        </pc:sldMkLst>
      </pc:sldChg>
      <pc:sldChg chg="del">
        <pc:chgData name="Thomas Willekens" userId="5ce822f8-5a12-412f-b181-1932322b4000" providerId="ADAL" clId="{CED27E7E-8088-4328-81C8-05C3F538BC7A}" dt="2025-10-21T14:29:33.056" v="15734" actId="47"/>
        <pc:sldMkLst>
          <pc:docMk/>
          <pc:sldMk cId="2666950065" sldId="288"/>
        </pc:sldMkLst>
      </pc:sldChg>
      <pc:sldChg chg="modSp mod">
        <pc:chgData name="Thomas Willekens" userId="5ce822f8-5a12-412f-b181-1932322b4000" providerId="ADAL" clId="{CED27E7E-8088-4328-81C8-05C3F538BC7A}" dt="2025-10-17T09:05:24.149" v="90" actId="20577"/>
        <pc:sldMkLst>
          <pc:docMk/>
          <pc:sldMk cId="365625537" sldId="289"/>
        </pc:sldMkLst>
        <pc:spChg chg="mod">
          <ac:chgData name="Thomas Willekens" userId="5ce822f8-5a12-412f-b181-1932322b4000" providerId="ADAL" clId="{CED27E7E-8088-4328-81C8-05C3F538BC7A}" dt="2025-10-17T09:05:07.794" v="27" actId="20577"/>
          <ac:spMkLst>
            <pc:docMk/>
            <pc:sldMk cId="365625537" sldId="289"/>
            <ac:spMk id="2" creationId="{1FB670EB-7601-D944-32D9-A506688D1336}"/>
          </ac:spMkLst>
        </pc:spChg>
        <pc:spChg chg="mod">
          <ac:chgData name="Thomas Willekens" userId="5ce822f8-5a12-412f-b181-1932322b4000" providerId="ADAL" clId="{CED27E7E-8088-4328-81C8-05C3F538BC7A}" dt="2025-10-17T09:05:24.149" v="90" actId="20577"/>
          <ac:spMkLst>
            <pc:docMk/>
            <pc:sldMk cId="365625537" sldId="289"/>
            <ac:spMk id="3" creationId="{8CCB720D-D9F3-0715-2E6C-7139ECC20F62}"/>
          </ac:spMkLst>
        </pc:spChg>
      </pc:sldChg>
      <pc:sldChg chg="modSp mod ord">
        <pc:chgData name="Thomas Willekens" userId="5ce822f8-5a12-412f-b181-1932322b4000" providerId="ADAL" clId="{CED27E7E-8088-4328-81C8-05C3F538BC7A}" dt="2025-10-17T09:12:30.503" v="693" actId="20577"/>
        <pc:sldMkLst>
          <pc:docMk/>
          <pc:sldMk cId="1969153718" sldId="290"/>
        </pc:sldMkLst>
        <pc:spChg chg="mod">
          <ac:chgData name="Thomas Willekens" userId="5ce822f8-5a12-412f-b181-1932322b4000" providerId="ADAL" clId="{CED27E7E-8088-4328-81C8-05C3F538BC7A}" dt="2025-10-17T09:06:12.710" v="248" actId="20577"/>
          <ac:spMkLst>
            <pc:docMk/>
            <pc:sldMk cId="1969153718" sldId="290"/>
            <ac:spMk id="2" creationId="{801751AB-D22F-E814-D438-67438E2052C5}"/>
          </ac:spMkLst>
        </pc:spChg>
        <pc:spChg chg="mod">
          <ac:chgData name="Thomas Willekens" userId="5ce822f8-5a12-412f-b181-1932322b4000" providerId="ADAL" clId="{CED27E7E-8088-4328-81C8-05C3F538BC7A}" dt="2025-10-17T09:12:30.503" v="693" actId="20577"/>
          <ac:spMkLst>
            <pc:docMk/>
            <pc:sldMk cId="1969153718" sldId="290"/>
            <ac:spMk id="3" creationId="{C746287A-A947-6AEF-C9CC-F3F4CF071729}"/>
          </ac:spMkLst>
        </pc:spChg>
      </pc:sldChg>
      <pc:sldChg chg="addSp delSp modSp add mod ord">
        <pc:chgData name="Thomas Willekens" userId="5ce822f8-5a12-412f-b181-1932322b4000" providerId="ADAL" clId="{CED27E7E-8088-4328-81C8-05C3F538BC7A}" dt="2025-10-17T09:06:08.409" v="242" actId="122"/>
        <pc:sldMkLst>
          <pc:docMk/>
          <pc:sldMk cId="944887385" sldId="291"/>
        </pc:sldMkLst>
        <pc:spChg chg="mod">
          <ac:chgData name="Thomas Willekens" userId="5ce822f8-5a12-412f-b181-1932322b4000" providerId="ADAL" clId="{CED27E7E-8088-4328-81C8-05C3F538BC7A}" dt="2025-10-17T09:06:08.409" v="242" actId="122"/>
          <ac:spMkLst>
            <pc:docMk/>
            <pc:sldMk cId="944887385" sldId="291"/>
            <ac:spMk id="3" creationId="{1A537138-8164-0E5E-E638-4F92CA7ED493}"/>
          </ac:spMkLst>
        </pc:spChg>
      </pc:sldChg>
      <pc:sldChg chg="addSp modSp add mod">
        <pc:chgData name="Thomas Willekens" userId="5ce822f8-5a12-412f-b181-1932322b4000" providerId="ADAL" clId="{CED27E7E-8088-4328-81C8-05C3F538BC7A}" dt="2025-10-17T09:13:13.692" v="752" actId="1076"/>
        <pc:sldMkLst>
          <pc:docMk/>
          <pc:sldMk cId="3911411319" sldId="292"/>
        </pc:sldMkLst>
        <pc:spChg chg="mod">
          <ac:chgData name="Thomas Willekens" userId="5ce822f8-5a12-412f-b181-1932322b4000" providerId="ADAL" clId="{CED27E7E-8088-4328-81C8-05C3F538BC7A}" dt="2025-10-17T09:07:43.810" v="272" actId="20577"/>
          <ac:spMkLst>
            <pc:docMk/>
            <pc:sldMk cId="3911411319" sldId="292"/>
            <ac:spMk id="2" creationId="{89F89D3E-0FE2-B8C1-8D09-04BAFF316553}"/>
          </ac:spMkLst>
        </pc:spChg>
        <pc:spChg chg="mod">
          <ac:chgData name="Thomas Willekens" userId="5ce822f8-5a12-412f-b181-1932322b4000" providerId="ADAL" clId="{CED27E7E-8088-4328-81C8-05C3F538BC7A}" dt="2025-10-17T09:11:55.128" v="681" actId="20577"/>
          <ac:spMkLst>
            <pc:docMk/>
            <pc:sldMk cId="3911411319" sldId="292"/>
            <ac:spMk id="3" creationId="{B909B6C9-89AB-8DDD-C859-63C56E3C270D}"/>
          </ac:spMkLst>
        </pc:spChg>
        <pc:spChg chg="add mod">
          <ac:chgData name="Thomas Willekens" userId="5ce822f8-5a12-412f-b181-1932322b4000" providerId="ADAL" clId="{CED27E7E-8088-4328-81C8-05C3F538BC7A}" dt="2025-10-17T09:12:43.900" v="695" actId="13822"/>
          <ac:spMkLst>
            <pc:docMk/>
            <pc:sldMk cId="3911411319" sldId="292"/>
            <ac:spMk id="4" creationId="{3A33C7DB-92B6-2D86-04F2-D7A11B21223B}"/>
          </ac:spMkLst>
        </pc:spChg>
        <pc:spChg chg="add mod">
          <ac:chgData name="Thomas Willekens" userId="5ce822f8-5a12-412f-b181-1932322b4000" providerId="ADAL" clId="{CED27E7E-8088-4328-81C8-05C3F538BC7A}" dt="2025-10-17T09:13:13.692" v="752" actId="1076"/>
          <ac:spMkLst>
            <pc:docMk/>
            <pc:sldMk cId="3911411319" sldId="292"/>
            <ac:spMk id="5" creationId="{D7A43FED-FEFB-2209-993E-4DB81B49A9D3}"/>
          </ac:spMkLst>
        </pc:spChg>
      </pc:sldChg>
      <pc:sldChg chg="delSp modSp add mod">
        <pc:chgData name="Thomas Willekens" userId="5ce822f8-5a12-412f-b181-1932322b4000" providerId="ADAL" clId="{CED27E7E-8088-4328-81C8-05C3F538BC7A}" dt="2025-10-21T13:17:49.963" v="12160" actId="113"/>
        <pc:sldMkLst>
          <pc:docMk/>
          <pc:sldMk cId="791103787" sldId="293"/>
        </pc:sldMkLst>
        <pc:spChg chg="mod">
          <ac:chgData name="Thomas Willekens" userId="5ce822f8-5a12-412f-b181-1932322b4000" providerId="ADAL" clId="{CED27E7E-8088-4328-81C8-05C3F538BC7A}" dt="2025-10-17T09:13:59.396" v="790" actId="20577"/>
          <ac:spMkLst>
            <pc:docMk/>
            <pc:sldMk cId="791103787" sldId="293"/>
            <ac:spMk id="2" creationId="{78A26D54-C178-598A-DD73-EDA1D91B9A31}"/>
          </ac:spMkLst>
        </pc:spChg>
        <pc:spChg chg="mod">
          <ac:chgData name="Thomas Willekens" userId="5ce822f8-5a12-412f-b181-1932322b4000" providerId="ADAL" clId="{CED27E7E-8088-4328-81C8-05C3F538BC7A}" dt="2025-10-21T13:17:49.963" v="12160" actId="113"/>
          <ac:spMkLst>
            <pc:docMk/>
            <pc:sldMk cId="791103787" sldId="293"/>
            <ac:spMk id="3" creationId="{BF470970-4AE3-7EC0-4DB0-59D58601DC08}"/>
          </ac:spMkLst>
        </pc:spChg>
      </pc:sldChg>
      <pc:sldChg chg="addSp delSp modSp add mod modAnim">
        <pc:chgData name="Thomas Willekens" userId="5ce822f8-5a12-412f-b181-1932322b4000" providerId="ADAL" clId="{CED27E7E-8088-4328-81C8-05C3F538BC7A}" dt="2025-10-21T14:18:09.278" v="15568" actId="20577"/>
        <pc:sldMkLst>
          <pc:docMk/>
          <pc:sldMk cId="3765624652" sldId="294"/>
        </pc:sldMkLst>
        <pc:spChg chg="mod">
          <ac:chgData name="Thomas Willekens" userId="5ce822f8-5a12-412f-b181-1932322b4000" providerId="ADAL" clId="{CED27E7E-8088-4328-81C8-05C3F538BC7A}" dt="2025-10-17T09:24:47.516" v="2179" actId="1076"/>
          <ac:spMkLst>
            <pc:docMk/>
            <pc:sldMk cId="3765624652" sldId="294"/>
            <ac:spMk id="2" creationId="{82F32438-A25E-D5BC-E4E2-C3EA3CD0DA2C}"/>
          </ac:spMkLst>
        </pc:spChg>
        <pc:spChg chg="mod">
          <ac:chgData name="Thomas Willekens" userId="5ce822f8-5a12-412f-b181-1932322b4000" providerId="ADAL" clId="{CED27E7E-8088-4328-81C8-05C3F538BC7A}" dt="2025-10-21T09:54:39.723" v="9358" actId="1076"/>
          <ac:spMkLst>
            <pc:docMk/>
            <pc:sldMk cId="3765624652" sldId="294"/>
            <ac:spMk id="3" creationId="{5C050B34-8A9B-7E94-DF79-4B8396F13A6C}"/>
          </ac:spMkLst>
        </pc:spChg>
        <pc:spChg chg="add mod">
          <ac:chgData name="Thomas Willekens" userId="5ce822f8-5a12-412f-b181-1932322b4000" providerId="ADAL" clId="{CED27E7E-8088-4328-81C8-05C3F538BC7A}" dt="2025-10-21T09:54:35.815" v="9357" actId="1076"/>
          <ac:spMkLst>
            <pc:docMk/>
            <pc:sldMk cId="3765624652" sldId="294"/>
            <ac:spMk id="9" creationId="{2A284135-1599-01FD-EADD-B77889489628}"/>
          </ac:spMkLst>
        </pc:spChg>
        <pc:spChg chg="add mod">
          <ac:chgData name="Thomas Willekens" userId="5ce822f8-5a12-412f-b181-1932322b4000" providerId="ADAL" clId="{CED27E7E-8088-4328-81C8-05C3F538BC7A}" dt="2025-10-21T14:18:09.278" v="15568" actId="20577"/>
          <ac:spMkLst>
            <pc:docMk/>
            <pc:sldMk cId="3765624652" sldId="294"/>
            <ac:spMk id="11" creationId="{051728E0-07E3-9ED7-83B8-BE051A22C5D9}"/>
          </ac:spMkLst>
        </pc:spChg>
        <pc:spChg chg="add mod">
          <ac:chgData name="Thomas Willekens" userId="5ce822f8-5a12-412f-b181-1932322b4000" providerId="ADAL" clId="{CED27E7E-8088-4328-81C8-05C3F538BC7A}" dt="2025-10-17T09:27:29.688" v="2442" actId="207"/>
          <ac:spMkLst>
            <pc:docMk/>
            <pc:sldMk cId="3765624652" sldId="294"/>
            <ac:spMk id="14" creationId="{FC6FBA1B-90B6-3FA6-DFB7-235260D79DDD}"/>
          </ac:spMkLst>
        </pc:spChg>
        <pc:spChg chg="add mod">
          <ac:chgData name="Thomas Willekens" userId="5ce822f8-5a12-412f-b181-1932322b4000" providerId="ADAL" clId="{CED27E7E-8088-4328-81C8-05C3F538BC7A}" dt="2025-10-17T09:27:50.321" v="2465" actId="1076"/>
          <ac:spMkLst>
            <pc:docMk/>
            <pc:sldMk cId="3765624652" sldId="294"/>
            <ac:spMk id="15" creationId="{B59C4FD2-5653-3F62-B85B-36B8FC5B42C3}"/>
          </ac:spMkLst>
        </pc:spChg>
        <pc:cxnChg chg="add mod">
          <ac:chgData name="Thomas Willekens" userId="5ce822f8-5a12-412f-b181-1932322b4000" providerId="ADAL" clId="{CED27E7E-8088-4328-81C8-05C3F538BC7A}" dt="2025-10-17T09:25:05.678" v="2186" actId="1076"/>
          <ac:cxnSpMkLst>
            <pc:docMk/>
            <pc:sldMk cId="3765624652" sldId="294"/>
            <ac:cxnSpMk id="7" creationId="{4BC4CA67-3A48-F3F5-7EE0-F7A49D82F289}"/>
          </ac:cxnSpMkLst>
        </pc:cxnChg>
        <pc:cxnChg chg="add mod">
          <ac:chgData name="Thomas Willekens" userId="5ce822f8-5a12-412f-b181-1932322b4000" providerId="ADAL" clId="{CED27E7E-8088-4328-81C8-05C3F538BC7A}" dt="2025-10-17T09:25:34.694" v="2195" actId="1076"/>
          <ac:cxnSpMkLst>
            <pc:docMk/>
            <pc:sldMk cId="3765624652" sldId="294"/>
            <ac:cxnSpMk id="10" creationId="{3929A8B1-68AC-A5AC-4B6F-6D9377C01971}"/>
          </ac:cxnSpMkLst>
        </pc:cxnChg>
        <pc:cxnChg chg="add mod">
          <ac:chgData name="Thomas Willekens" userId="5ce822f8-5a12-412f-b181-1932322b4000" providerId="ADAL" clId="{CED27E7E-8088-4328-81C8-05C3F538BC7A}" dt="2025-10-21T14:17:53.974" v="15528" actId="1076"/>
          <ac:cxnSpMkLst>
            <pc:docMk/>
            <pc:sldMk cId="3765624652" sldId="294"/>
            <ac:cxnSpMk id="13" creationId="{5527C522-71A4-A7C1-9D68-FAA3A1466CAD}"/>
          </ac:cxnSpMkLst>
        </pc:cxnChg>
      </pc:sldChg>
      <pc:sldChg chg="addSp delSp modSp add mod delAnim modAnim modNotesTx">
        <pc:chgData name="Thomas Willekens" userId="5ce822f8-5a12-412f-b181-1932322b4000" providerId="ADAL" clId="{CED27E7E-8088-4328-81C8-05C3F538BC7A}" dt="2025-10-21T13:57:57.084" v="14988" actId="20577"/>
        <pc:sldMkLst>
          <pc:docMk/>
          <pc:sldMk cId="4073029609" sldId="295"/>
        </pc:sldMkLst>
        <pc:spChg chg="add mod">
          <ac:chgData name="Thomas Willekens" userId="5ce822f8-5a12-412f-b181-1932322b4000" providerId="ADAL" clId="{CED27E7E-8088-4328-81C8-05C3F538BC7A}" dt="2025-10-21T10:01:09.863" v="9685"/>
          <ac:spMkLst>
            <pc:docMk/>
            <pc:sldMk cId="4073029609" sldId="295"/>
            <ac:spMk id="5" creationId="{D90D6E04-4835-873B-462E-FA68F87D477C}"/>
          </ac:spMkLst>
        </pc:spChg>
        <pc:spChg chg="add mod">
          <ac:chgData name="Thomas Willekens" userId="5ce822f8-5a12-412f-b181-1932322b4000" providerId="ADAL" clId="{CED27E7E-8088-4328-81C8-05C3F538BC7A}" dt="2025-10-21T10:02:26.450" v="9707" actId="14100"/>
          <ac:spMkLst>
            <pc:docMk/>
            <pc:sldMk cId="4073029609" sldId="295"/>
            <ac:spMk id="12" creationId="{F8A6D005-6374-EBBD-DF99-914ADA0EC048}"/>
          </ac:spMkLst>
        </pc:spChg>
        <pc:spChg chg="add mod">
          <ac:chgData name="Thomas Willekens" userId="5ce822f8-5a12-412f-b181-1932322b4000" providerId="ADAL" clId="{CED27E7E-8088-4328-81C8-05C3F538BC7A}" dt="2025-10-21T10:02:21.754" v="9705" actId="1076"/>
          <ac:spMkLst>
            <pc:docMk/>
            <pc:sldMk cId="4073029609" sldId="295"/>
            <ac:spMk id="16" creationId="{B077FF14-3979-18BD-C71A-8E7880901102}"/>
          </ac:spMkLst>
        </pc:spChg>
        <pc:spChg chg="add mod">
          <ac:chgData name="Thomas Willekens" userId="5ce822f8-5a12-412f-b181-1932322b4000" providerId="ADAL" clId="{CED27E7E-8088-4328-81C8-05C3F538BC7A}" dt="2025-10-21T10:02:31.748" v="9708" actId="1076"/>
          <ac:spMkLst>
            <pc:docMk/>
            <pc:sldMk cId="4073029609" sldId="295"/>
            <ac:spMk id="18" creationId="{C333D105-EF1B-4DA0-57FE-BB7073F41109}"/>
          </ac:spMkLst>
        </pc:spChg>
        <pc:spChg chg="add mod">
          <ac:chgData name="Thomas Willekens" userId="5ce822f8-5a12-412f-b181-1932322b4000" providerId="ADAL" clId="{CED27E7E-8088-4328-81C8-05C3F538BC7A}" dt="2025-10-17T09:47:20.493" v="3246" actId="113"/>
          <ac:spMkLst>
            <pc:docMk/>
            <pc:sldMk cId="4073029609" sldId="295"/>
            <ac:spMk id="19" creationId="{4F8A3C7F-CC8C-043D-FCBC-E39F3400FB55}"/>
          </ac:spMkLst>
        </pc:spChg>
      </pc:sldChg>
      <pc:sldChg chg="modSp add mod">
        <pc:chgData name="Thomas Willekens" userId="5ce822f8-5a12-412f-b181-1932322b4000" providerId="ADAL" clId="{CED27E7E-8088-4328-81C8-05C3F538BC7A}" dt="2025-10-21T10:02:10.221" v="9703" actId="1076"/>
        <pc:sldMkLst>
          <pc:docMk/>
          <pc:sldMk cId="1238063332" sldId="296"/>
        </pc:sldMkLst>
        <pc:spChg chg="mod">
          <ac:chgData name="Thomas Willekens" userId="5ce822f8-5a12-412f-b181-1932322b4000" providerId="ADAL" clId="{CED27E7E-8088-4328-81C8-05C3F538BC7A}" dt="2025-10-21T10:01:36.292" v="9695"/>
          <ac:spMkLst>
            <pc:docMk/>
            <pc:sldMk cId="1238063332" sldId="296"/>
            <ac:spMk id="5" creationId="{F72B038D-83CB-CF63-63E3-AF41643DBD24}"/>
          </ac:spMkLst>
        </pc:spChg>
        <pc:spChg chg="mod">
          <ac:chgData name="Thomas Willekens" userId="5ce822f8-5a12-412f-b181-1932322b4000" providerId="ADAL" clId="{CED27E7E-8088-4328-81C8-05C3F538BC7A}" dt="2025-10-21T10:01:30.421" v="9694" actId="1076"/>
          <ac:spMkLst>
            <pc:docMk/>
            <pc:sldMk cId="1238063332" sldId="296"/>
            <ac:spMk id="12" creationId="{303AC460-0CF8-49A8-96D1-1203CC7E9A32}"/>
          </ac:spMkLst>
        </pc:spChg>
        <pc:spChg chg="mod">
          <ac:chgData name="Thomas Willekens" userId="5ce822f8-5a12-412f-b181-1932322b4000" providerId="ADAL" clId="{CED27E7E-8088-4328-81C8-05C3F538BC7A}" dt="2025-10-21T10:01:24.350" v="9691" actId="1076"/>
          <ac:spMkLst>
            <pc:docMk/>
            <pc:sldMk cId="1238063332" sldId="296"/>
            <ac:spMk id="16" creationId="{C7A761A9-BB90-3B6D-9B91-2E316123EF90}"/>
          </ac:spMkLst>
        </pc:spChg>
        <pc:spChg chg="mod">
          <ac:chgData name="Thomas Willekens" userId="5ce822f8-5a12-412f-b181-1932322b4000" providerId="ADAL" clId="{CED27E7E-8088-4328-81C8-05C3F538BC7A}" dt="2025-10-21T10:02:10.221" v="9703" actId="1076"/>
          <ac:spMkLst>
            <pc:docMk/>
            <pc:sldMk cId="1238063332" sldId="296"/>
            <ac:spMk id="18" creationId="{888D1200-3B44-371A-22AC-0F9957F30101}"/>
          </ac:spMkLst>
        </pc:spChg>
        <pc:spChg chg="mod">
          <ac:chgData name="Thomas Willekens" userId="5ce822f8-5a12-412f-b181-1932322b4000" providerId="ADAL" clId="{CED27E7E-8088-4328-81C8-05C3F538BC7A}" dt="2025-10-17T09:58:55.782" v="3263" actId="114"/>
          <ac:spMkLst>
            <pc:docMk/>
            <pc:sldMk cId="1238063332" sldId="296"/>
            <ac:spMk id="19" creationId="{87A04573-67AD-1513-CD02-E0EBC20007B3}"/>
          </ac:spMkLst>
        </pc:spChg>
      </pc:sldChg>
      <pc:sldChg chg="modSp add mod">
        <pc:chgData name="Thomas Willekens" userId="5ce822f8-5a12-412f-b181-1932322b4000" providerId="ADAL" clId="{CED27E7E-8088-4328-81C8-05C3F538BC7A}" dt="2025-10-21T10:17:41.648" v="10033" actId="1076"/>
        <pc:sldMkLst>
          <pc:docMk/>
          <pc:sldMk cId="3463609840" sldId="297"/>
        </pc:sldMkLst>
        <pc:spChg chg="mod">
          <ac:chgData name="Thomas Willekens" userId="5ce822f8-5a12-412f-b181-1932322b4000" providerId="ADAL" clId="{CED27E7E-8088-4328-81C8-05C3F538BC7A}" dt="2025-10-21T10:00:47.918" v="9681" actId="20577"/>
          <ac:spMkLst>
            <pc:docMk/>
            <pc:sldMk cId="3463609840" sldId="297"/>
            <ac:spMk id="5" creationId="{A5594EBF-CEED-3777-5819-EA1BAE67F294}"/>
          </ac:spMkLst>
        </pc:spChg>
        <pc:spChg chg="mod">
          <ac:chgData name="Thomas Willekens" userId="5ce822f8-5a12-412f-b181-1932322b4000" providerId="ADAL" clId="{CED27E7E-8088-4328-81C8-05C3F538BC7A}" dt="2025-10-21T10:17:37.555" v="10032" actId="1076"/>
          <ac:spMkLst>
            <pc:docMk/>
            <pc:sldMk cId="3463609840" sldId="297"/>
            <ac:spMk id="12" creationId="{FB56CF1E-DFA4-EA54-685D-19E7BA830272}"/>
          </ac:spMkLst>
        </pc:spChg>
        <pc:spChg chg="mod">
          <ac:chgData name="Thomas Willekens" userId="5ce822f8-5a12-412f-b181-1932322b4000" providerId="ADAL" clId="{CED27E7E-8088-4328-81C8-05C3F538BC7A}" dt="2025-10-21T10:17:41.648" v="10033" actId="1076"/>
          <ac:spMkLst>
            <pc:docMk/>
            <pc:sldMk cId="3463609840" sldId="297"/>
            <ac:spMk id="16" creationId="{6C74E06D-A8B6-686D-8208-B7F6889E23D0}"/>
          </ac:spMkLst>
        </pc:spChg>
        <pc:spChg chg="mod">
          <ac:chgData name="Thomas Willekens" userId="5ce822f8-5a12-412f-b181-1932322b4000" providerId="ADAL" clId="{CED27E7E-8088-4328-81C8-05C3F538BC7A}" dt="2025-10-21T10:17:23.594" v="10027" actId="1076"/>
          <ac:spMkLst>
            <pc:docMk/>
            <pc:sldMk cId="3463609840" sldId="297"/>
            <ac:spMk id="18" creationId="{DFBA682B-7C45-6727-FA29-E07286D33B35}"/>
          </ac:spMkLst>
        </pc:spChg>
        <pc:spChg chg="mod">
          <ac:chgData name="Thomas Willekens" userId="5ce822f8-5a12-412f-b181-1932322b4000" providerId="ADAL" clId="{CED27E7E-8088-4328-81C8-05C3F538BC7A}" dt="2025-10-21T10:17:35.575" v="10031" actId="1076"/>
          <ac:spMkLst>
            <pc:docMk/>
            <pc:sldMk cId="3463609840" sldId="297"/>
            <ac:spMk id="19" creationId="{927D36AA-702B-C051-29B0-5619DBF1D3D4}"/>
          </ac:spMkLst>
        </pc:spChg>
      </pc:sldChg>
      <pc:sldChg chg="modSp add mod modNotesTx">
        <pc:chgData name="Thomas Willekens" userId="5ce822f8-5a12-412f-b181-1932322b4000" providerId="ADAL" clId="{CED27E7E-8088-4328-81C8-05C3F538BC7A}" dt="2025-10-21T14:22:32.112" v="15628" actId="20577"/>
        <pc:sldMkLst>
          <pc:docMk/>
          <pc:sldMk cId="3501699928" sldId="298"/>
        </pc:sldMkLst>
        <pc:spChg chg="mod">
          <ac:chgData name="Thomas Willekens" userId="5ce822f8-5a12-412f-b181-1932322b4000" providerId="ADAL" clId="{CED27E7E-8088-4328-81C8-05C3F538BC7A}" dt="2025-10-21T14:13:52.101" v="15465" actId="20577"/>
          <ac:spMkLst>
            <pc:docMk/>
            <pc:sldMk cId="3501699928" sldId="298"/>
            <ac:spMk id="3" creationId="{AC17DF6E-563A-4BA8-B831-133DEEAD31AE}"/>
          </ac:spMkLst>
        </pc:spChg>
      </pc:sldChg>
      <pc:sldChg chg="modSp add mod">
        <pc:chgData name="Thomas Willekens" userId="5ce822f8-5a12-412f-b181-1932322b4000" providerId="ADAL" clId="{CED27E7E-8088-4328-81C8-05C3F538BC7A}" dt="2025-10-21T13:17:44.617" v="12157" actId="1076"/>
        <pc:sldMkLst>
          <pc:docMk/>
          <pc:sldMk cId="2961820199" sldId="299"/>
        </pc:sldMkLst>
        <pc:spChg chg="mod">
          <ac:chgData name="Thomas Willekens" userId="5ce822f8-5a12-412f-b181-1932322b4000" providerId="ADAL" clId="{CED27E7E-8088-4328-81C8-05C3F538BC7A}" dt="2025-10-21T13:17:41.648" v="12156" actId="1076"/>
          <ac:spMkLst>
            <pc:docMk/>
            <pc:sldMk cId="2961820199" sldId="299"/>
            <ac:spMk id="2" creationId="{4D12F70A-E66E-4947-C0BB-82C44FA6F582}"/>
          </ac:spMkLst>
        </pc:spChg>
        <pc:spChg chg="mod">
          <ac:chgData name="Thomas Willekens" userId="5ce822f8-5a12-412f-b181-1932322b4000" providerId="ADAL" clId="{CED27E7E-8088-4328-81C8-05C3F538BC7A}" dt="2025-10-21T13:17:44.617" v="12157" actId="1076"/>
          <ac:spMkLst>
            <pc:docMk/>
            <pc:sldMk cId="2961820199" sldId="299"/>
            <ac:spMk id="3" creationId="{B1ECB914-1C99-EBE2-5AC2-C640549FDF98}"/>
          </ac:spMkLst>
        </pc:spChg>
      </pc:sldChg>
      <pc:sldChg chg="modSp add mod">
        <pc:chgData name="Thomas Willekens" userId="5ce822f8-5a12-412f-b181-1932322b4000" providerId="ADAL" clId="{CED27E7E-8088-4328-81C8-05C3F538BC7A}" dt="2025-10-21T13:17:26.447" v="12146" actId="113"/>
        <pc:sldMkLst>
          <pc:docMk/>
          <pc:sldMk cId="2923694968" sldId="300"/>
        </pc:sldMkLst>
        <pc:spChg chg="mod">
          <ac:chgData name="Thomas Willekens" userId="5ce822f8-5a12-412f-b181-1932322b4000" providerId="ADAL" clId="{CED27E7E-8088-4328-81C8-05C3F538BC7A}" dt="2025-10-20T14:10:38.664" v="9338" actId="1076"/>
          <ac:spMkLst>
            <pc:docMk/>
            <pc:sldMk cId="2923694968" sldId="300"/>
            <ac:spMk id="2" creationId="{7E97BFC4-76C3-5B76-38D1-FA1688876229}"/>
          </ac:spMkLst>
        </pc:spChg>
        <pc:spChg chg="mod">
          <ac:chgData name="Thomas Willekens" userId="5ce822f8-5a12-412f-b181-1932322b4000" providerId="ADAL" clId="{CED27E7E-8088-4328-81C8-05C3F538BC7A}" dt="2025-10-21T13:17:26.447" v="12146" actId="113"/>
          <ac:spMkLst>
            <pc:docMk/>
            <pc:sldMk cId="2923694968" sldId="300"/>
            <ac:spMk id="3" creationId="{1BA72B1A-B643-5FA8-783A-9ECB4ADE51B4}"/>
          </ac:spMkLst>
        </pc:spChg>
      </pc:sldChg>
      <pc:sldChg chg="modSp add mod ord">
        <pc:chgData name="Thomas Willekens" userId="5ce822f8-5a12-412f-b181-1932322b4000" providerId="ADAL" clId="{CED27E7E-8088-4328-81C8-05C3F538BC7A}" dt="2025-10-21T14:06:05.316" v="15040" actId="403"/>
        <pc:sldMkLst>
          <pc:docMk/>
          <pc:sldMk cId="3270239965" sldId="301"/>
        </pc:sldMkLst>
        <pc:spChg chg="mod">
          <ac:chgData name="Thomas Willekens" userId="5ce822f8-5a12-412f-b181-1932322b4000" providerId="ADAL" clId="{CED27E7E-8088-4328-81C8-05C3F538BC7A}" dt="2025-10-20T13:10:56.501" v="5856" actId="20577"/>
          <ac:spMkLst>
            <pc:docMk/>
            <pc:sldMk cId="3270239965" sldId="301"/>
            <ac:spMk id="2" creationId="{5E34AD18-1E86-9546-0AA3-701522D73A38}"/>
          </ac:spMkLst>
        </pc:spChg>
        <pc:spChg chg="mod">
          <ac:chgData name="Thomas Willekens" userId="5ce822f8-5a12-412f-b181-1932322b4000" providerId="ADAL" clId="{CED27E7E-8088-4328-81C8-05C3F538BC7A}" dt="2025-10-21T14:06:05.316" v="15040" actId="403"/>
          <ac:spMkLst>
            <pc:docMk/>
            <pc:sldMk cId="3270239965" sldId="301"/>
            <ac:spMk id="3" creationId="{1A16BDB6-60DB-D74F-06AA-5A9AAD7F535E}"/>
          </ac:spMkLst>
        </pc:spChg>
      </pc:sldChg>
      <pc:sldChg chg="addSp delSp modSp add mod modAnim modNotesTx">
        <pc:chgData name="Thomas Willekens" userId="5ce822f8-5a12-412f-b181-1932322b4000" providerId="ADAL" clId="{CED27E7E-8088-4328-81C8-05C3F538BC7A}" dt="2025-10-21T13:48:10.155" v="13974"/>
        <pc:sldMkLst>
          <pc:docMk/>
          <pc:sldMk cId="1376252927" sldId="302"/>
        </pc:sldMkLst>
        <pc:spChg chg="mod">
          <ac:chgData name="Thomas Willekens" userId="5ce822f8-5a12-412f-b181-1932322b4000" providerId="ADAL" clId="{CED27E7E-8088-4328-81C8-05C3F538BC7A}" dt="2025-10-20T13:15:55.137" v="5974" actId="20577"/>
          <ac:spMkLst>
            <pc:docMk/>
            <pc:sldMk cId="1376252927" sldId="302"/>
            <ac:spMk id="2" creationId="{64331CF7-03A2-48CF-A0E0-2F1E7F35CB4C}"/>
          </ac:spMkLst>
        </pc:spChg>
        <pc:spChg chg="mod">
          <ac:chgData name="Thomas Willekens" userId="5ce822f8-5a12-412f-b181-1932322b4000" providerId="ADAL" clId="{CED27E7E-8088-4328-81C8-05C3F538BC7A}" dt="2025-10-21T13:31:34.387" v="13689" actId="20577"/>
          <ac:spMkLst>
            <pc:docMk/>
            <pc:sldMk cId="1376252927" sldId="302"/>
            <ac:spMk id="3" creationId="{83F19A1C-52E7-C57C-20A2-C1C9EDFAF20D}"/>
          </ac:spMkLst>
        </pc:spChg>
        <pc:spChg chg="add mod">
          <ac:chgData name="Thomas Willekens" userId="5ce822f8-5a12-412f-b181-1932322b4000" providerId="ADAL" clId="{CED27E7E-8088-4328-81C8-05C3F538BC7A}" dt="2025-10-21T13:47:02.692" v="13827" actId="14100"/>
          <ac:spMkLst>
            <pc:docMk/>
            <pc:sldMk cId="1376252927" sldId="302"/>
            <ac:spMk id="11" creationId="{7354CA9A-DBA8-87A3-7253-8B072185C5CC}"/>
          </ac:spMkLst>
        </pc:spChg>
        <pc:spChg chg="add mod">
          <ac:chgData name="Thomas Willekens" userId="5ce822f8-5a12-412f-b181-1932322b4000" providerId="ADAL" clId="{CED27E7E-8088-4328-81C8-05C3F538BC7A}" dt="2025-10-21T13:47:36.833" v="13968" actId="1076"/>
          <ac:spMkLst>
            <pc:docMk/>
            <pc:sldMk cId="1376252927" sldId="302"/>
            <ac:spMk id="16" creationId="{4033196D-22CE-BCA6-ED5E-1F3FED7977F1}"/>
          </ac:spMkLst>
        </pc:spChg>
        <pc:cxnChg chg="add del">
          <ac:chgData name="Thomas Willekens" userId="5ce822f8-5a12-412f-b181-1932322b4000" providerId="ADAL" clId="{CED27E7E-8088-4328-81C8-05C3F538BC7A}" dt="2025-10-21T13:31:48.012" v="13691" actId="478"/>
          <ac:cxnSpMkLst>
            <pc:docMk/>
            <pc:sldMk cId="1376252927" sldId="302"/>
            <ac:cxnSpMk id="5" creationId="{AC7F9FFF-9ADD-B837-F97A-F71EB83879D2}"/>
          </ac:cxnSpMkLst>
        </pc:cxnChg>
        <pc:cxnChg chg="add del">
          <ac:chgData name="Thomas Willekens" userId="5ce822f8-5a12-412f-b181-1932322b4000" providerId="ADAL" clId="{CED27E7E-8088-4328-81C8-05C3F538BC7A}" dt="2025-10-21T13:31:57.407" v="13693" actId="478"/>
          <ac:cxnSpMkLst>
            <pc:docMk/>
            <pc:sldMk cId="1376252927" sldId="302"/>
            <ac:cxnSpMk id="7" creationId="{C99614D8-8976-6811-BE08-6A25FFE1D6A0}"/>
          </ac:cxnSpMkLst>
        </pc:cxnChg>
        <pc:cxnChg chg="add mod">
          <ac:chgData name="Thomas Willekens" userId="5ce822f8-5a12-412f-b181-1932322b4000" providerId="ADAL" clId="{CED27E7E-8088-4328-81C8-05C3F538BC7A}" dt="2025-10-21T13:46:58.477" v="13825" actId="14100"/>
          <ac:cxnSpMkLst>
            <pc:docMk/>
            <pc:sldMk cId="1376252927" sldId="302"/>
            <ac:cxnSpMk id="9" creationId="{62E233AC-7156-2DFB-4402-F760B0D59959}"/>
          </ac:cxnSpMkLst>
        </pc:cxnChg>
        <pc:cxnChg chg="add mod">
          <ac:chgData name="Thomas Willekens" userId="5ce822f8-5a12-412f-b181-1932322b4000" providerId="ADAL" clId="{CED27E7E-8088-4328-81C8-05C3F538BC7A}" dt="2025-10-21T13:47:53.978" v="13972" actId="14100"/>
          <ac:cxnSpMkLst>
            <pc:docMk/>
            <pc:sldMk cId="1376252927" sldId="302"/>
            <ac:cxnSpMk id="18" creationId="{2E3B4493-D5BA-F105-8F80-2DC949B0FD08}"/>
          </ac:cxnSpMkLst>
        </pc:cxnChg>
      </pc:sldChg>
      <pc:sldChg chg="modSp add mod ord modNotesTx">
        <pc:chgData name="Thomas Willekens" userId="5ce822f8-5a12-412f-b181-1932322b4000" providerId="ADAL" clId="{CED27E7E-8088-4328-81C8-05C3F538BC7A}" dt="2025-10-21T13:18:26.076" v="12165" actId="113"/>
        <pc:sldMkLst>
          <pc:docMk/>
          <pc:sldMk cId="3339728536" sldId="303"/>
        </pc:sldMkLst>
        <pc:spChg chg="mod">
          <ac:chgData name="Thomas Willekens" userId="5ce822f8-5a12-412f-b181-1932322b4000" providerId="ADAL" clId="{CED27E7E-8088-4328-81C8-05C3F538BC7A}" dt="2025-10-21T11:16:15.343" v="11390" actId="1076"/>
          <ac:spMkLst>
            <pc:docMk/>
            <pc:sldMk cId="3339728536" sldId="303"/>
            <ac:spMk id="2" creationId="{47B92E23-2590-0AE1-F720-BF2C63D36979}"/>
          </ac:spMkLst>
        </pc:spChg>
        <pc:spChg chg="mod">
          <ac:chgData name="Thomas Willekens" userId="5ce822f8-5a12-412f-b181-1932322b4000" providerId="ADAL" clId="{CED27E7E-8088-4328-81C8-05C3F538BC7A}" dt="2025-10-21T13:18:26.076" v="12165" actId="113"/>
          <ac:spMkLst>
            <pc:docMk/>
            <pc:sldMk cId="3339728536" sldId="303"/>
            <ac:spMk id="3" creationId="{2CD04821-EFD0-99DB-C435-172373149847}"/>
          </ac:spMkLst>
        </pc:spChg>
      </pc:sldChg>
      <pc:sldChg chg="modSp add mod">
        <pc:chgData name="Thomas Willekens" userId="5ce822f8-5a12-412f-b181-1932322b4000" providerId="ADAL" clId="{CED27E7E-8088-4328-81C8-05C3F538BC7A}" dt="2025-10-20T13:19:53.695" v="6965" actId="12"/>
        <pc:sldMkLst>
          <pc:docMk/>
          <pc:sldMk cId="1031937040" sldId="304"/>
        </pc:sldMkLst>
        <pc:spChg chg="mod">
          <ac:chgData name="Thomas Willekens" userId="5ce822f8-5a12-412f-b181-1932322b4000" providerId="ADAL" clId="{CED27E7E-8088-4328-81C8-05C3F538BC7A}" dt="2025-10-20T13:17:33.854" v="6081" actId="20577"/>
          <ac:spMkLst>
            <pc:docMk/>
            <pc:sldMk cId="1031937040" sldId="304"/>
            <ac:spMk id="2" creationId="{D8F6B51A-389B-734D-8CCA-005572798DC3}"/>
          </ac:spMkLst>
        </pc:spChg>
        <pc:spChg chg="mod">
          <ac:chgData name="Thomas Willekens" userId="5ce822f8-5a12-412f-b181-1932322b4000" providerId="ADAL" clId="{CED27E7E-8088-4328-81C8-05C3F538BC7A}" dt="2025-10-20T13:19:53.695" v="6965" actId="12"/>
          <ac:spMkLst>
            <pc:docMk/>
            <pc:sldMk cId="1031937040" sldId="304"/>
            <ac:spMk id="3" creationId="{F1EE3870-BAB4-207F-22D5-08681A2CEDF7}"/>
          </ac:spMkLst>
        </pc:spChg>
      </pc:sldChg>
      <pc:sldChg chg="modSp add mod">
        <pc:chgData name="Thomas Willekens" userId="5ce822f8-5a12-412f-b181-1932322b4000" providerId="ADAL" clId="{CED27E7E-8088-4328-81C8-05C3F538BC7A}" dt="2025-10-21T13:17:23.530" v="12144" actId="113"/>
        <pc:sldMkLst>
          <pc:docMk/>
          <pc:sldMk cId="463240562" sldId="305"/>
        </pc:sldMkLst>
        <pc:spChg chg="mod">
          <ac:chgData name="Thomas Willekens" userId="5ce822f8-5a12-412f-b181-1932322b4000" providerId="ADAL" clId="{CED27E7E-8088-4328-81C8-05C3F538BC7A}" dt="2025-10-21T13:17:23.530" v="12144" actId="113"/>
          <ac:spMkLst>
            <pc:docMk/>
            <pc:sldMk cId="463240562" sldId="305"/>
            <ac:spMk id="3" creationId="{996C8D61-46EB-8E38-A0A3-A11C54A97049}"/>
          </ac:spMkLst>
        </pc:spChg>
      </pc:sldChg>
      <pc:sldChg chg="addSp modSp add mod modNotesTx">
        <pc:chgData name="Thomas Willekens" userId="5ce822f8-5a12-412f-b181-1932322b4000" providerId="ADAL" clId="{CED27E7E-8088-4328-81C8-05C3F538BC7A}" dt="2025-10-21T14:25:08.130" v="15678" actId="1076"/>
        <pc:sldMkLst>
          <pc:docMk/>
          <pc:sldMk cId="218674730" sldId="306"/>
        </pc:sldMkLst>
        <pc:spChg chg="mod">
          <ac:chgData name="Thomas Willekens" userId="5ce822f8-5a12-412f-b181-1932322b4000" providerId="ADAL" clId="{CED27E7E-8088-4328-81C8-05C3F538BC7A}" dt="2025-10-20T13:36:41.371" v="7501" actId="20577"/>
          <ac:spMkLst>
            <pc:docMk/>
            <pc:sldMk cId="218674730" sldId="306"/>
            <ac:spMk id="2" creationId="{47BBE5F5-C7BE-6CE5-8F61-333EB1E67D62}"/>
          </ac:spMkLst>
        </pc:spChg>
        <pc:spChg chg="mod">
          <ac:chgData name="Thomas Willekens" userId="5ce822f8-5a12-412f-b181-1932322b4000" providerId="ADAL" clId="{CED27E7E-8088-4328-81C8-05C3F538BC7A}" dt="2025-10-21T14:25:05.636" v="15677" actId="20577"/>
          <ac:spMkLst>
            <pc:docMk/>
            <pc:sldMk cId="218674730" sldId="306"/>
            <ac:spMk id="3" creationId="{9BD8E6D2-63AC-F581-1ABC-0314332B057B}"/>
          </ac:spMkLst>
        </pc:spChg>
        <pc:spChg chg="add mod">
          <ac:chgData name="Thomas Willekens" userId="5ce822f8-5a12-412f-b181-1932322b4000" providerId="ADAL" clId="{CED27E7E-8088-4328-81C8-05C3F538BC7A}" dt="2025-10-21T14:25:08.130" v="15678" actId="1076"/>
          <ac:spMkLst>
            <pc:docMk/>
            <pc:sldMk cId="218674730" sldId="306"/>
            <ac:spMk id="4" creationId="{16C4E42E-812B-386F-5428-4BC5E5076B8B}"/>
          </ac:spMkLst>
        </pc:spChg>
      </pc:sldChg>
      <pc:sldChg chg="add del">
        <pc:chgData name="Thomas Willekens" userId="5ce822f8-5a12-412f-b181-1932322b4000" providerId="ADAL" clId="{CED27E7E-8088-4328-81C8-05C3F538BC7A}" dt="2025-10-21T13:18:19.036" v="12162" actId="47"/>
        <pc:sldMkLst>
          <pc:docMk/>
          <pc:sldMk cId="1196885066" sldId="307"/>
        </pc:sldMkLst>
      </pc:sldChg>
      <pc:sldChg chg="modSp add mod">
        <pc:chgData name="Thomas Willekens" userId="5ce822f8-5a12-412f-b181-1932322b4000" providerId="ADAL" clId="{CED27E7E-8088-4328-81C8-05C3F538BC7A}" dt="2025-10-20T14:06:56.784" v="9008" actId="1076"/>
        <pc:sldMkLst>
          <pc:docMk/>
          <pc:sldMk cId="514333131" sldId="308"/>
        </pc:sldMkLst>
        <pc:spChg chg="mod">
          <ac:chgData name="Thomas Willekens" userId="5ce822f8-5a12-412f-b181-1932322b4000" providerId="ADAL" clId="{CED27E7E-8088-4328-81C8-05C3F538BC7A}" dt="2025-10-20T14:06:53.575" v="9007" actId="404"/>
          <ac:spMkLst>
            <pc:docMk/>
            <pc:sldMk cId="514333131" sldId="308"/>
            <ac:spMk id="3" creationId="{B4E003C2-E2C5-12EA-DC54-F3029083BF68}"/>
          </ac:spMkLst>
        </pc:spChg>
        <pc:spChg chg="mod">
          <ac:chgData name="Thomas Willekens" userId="5ce822f8-5a12-412f-b181-1932322b4000" providerId="ADAL" clId="{CED27E7E-8088-4328-81C8-05C3F538BC7A}" dt="2025-10-20T14:06:56.784" v="9008" actId="1076"/>
          <ac:spMkLst>
            <pc:docMk/>
            <pc:sldMk cId="514333131" sldId="308"/>
            <ac:spMk id="4" creationId="{8CB29EC0-C468-4059-00A2-F855FD86C4BC}"/>
          </ac:spMkLst>
        </pc:spChg>
      </pc:sldChg>
      <pc:sldChg chg="modSp add mod">
        <pc:chgData name="Thomas Willekens" userId="5ce822f8-5a12-412f-b181-1932322b4000" providerId="ADAL" clId="{CED27E7E-8088-4328-81C8-05C3F538BC7A}" dt="2025-10-21T13:27:54.786" v="13468" actId="20577"/>
        <pc:sldMkLst>
          <pc:docMk/>
          <pc:sldMk cId="3600971533" sldId="309"/>
        </pc:sldMkLst>
        <pc:spChg chg="mod">
          <ac:chgData name="Thomas Willekens" userId="5ce822f8-5a12-412f-b181-1932322b4000" providerId="ADAL" clId="{CED27E7E-8088-4328-81C8-05C3F538BC7A}" dt="2025-10-21T13:27:31.220" v="13369" actId="20577"/>
          <ac:spMkLst>
            <pc:docMk/>
            <pc:sldMk cId="3600971533" sldId="309"/>
            <ac:spMk id="2" creationId="{239C7D20-9173-965B-EF45-7BCA38F3AEC3}"/>
          </ac:spMkLst>
        </pc:spChg>
        <pc:spChg chg="mod">
          <ac:chgData name="Thomas Willekens" userId="5ce822f8-5a12-412f-b181-1932322b4000" providerId="ADAL" clId="{CED27E7E-8088-4328-81C8-05C3F538BC7A}" dt="2025-10-21T13:27:54.786" v="13468" actId="20577"/>
          <ac:spMkLst>
            <pc:docMk/>
            <pc:sldMk cId="3600971533" sldId="309"/>
            <ac:spMk id="3" creationId="{69BCDC28-352C-0D63-B7D5-0712B4B2862A}"/>
          </ac:spMkLst>
        </pc:spChg>
      </pc:sldChg>
      <pc:sldChg chg="modSp add mod">
        <pc:chgData name="Thomas Willekens" userId="5ce822f8-5a12-412f-b181-1932322b4000" providerId="ADAL" clId="{CED27E7E-8088-4328-81C8-05C3F538BC7A}" dt="2025-10-21T14:12:37.941" v="15344" actId="20577"/>
        <pc:sldMkLst>
          <pc:docMk/>
          <pc:sldMk cId="2076214679" sldId="310"/>
        </pc:sldMkLst>
        <pc:spChg chg="mod">
          <ac:chgData name="Thomas Willekens" userId="5ce822f8-5a12-412f-b181-1932322b4000" providerId="ADAL" clId="{CED27E7E-8088-4328-81C8-05C3F538BC7A}" dt="2025-10-21T14:12:37.941" v="15344" actId="20577"/>
          <ac:spMkLst>
            <pc:docMk/>
            <pc:sldMk cId="2076214679" sldId="310"/>
            <ac:spMk id="3" creationId="{661370D9-CBA3-35FD-A179-4C968C1A6746}"/>
          </ac:spMkLst>
        </pc:spChg>
      </pc:sldChg>
      <pc:sldChg chg="modSp add mod">
        <pc:chgData name="Thomas Willekens" userId="5ce822f8-5a12-412f-b181-1932322b4000" providerId="ADAL" clId="{CED27E7E-8088-4328-81C8-05C3F538BC7A}" dt="2025-10-21T13:27:11.754" v="13358" actId="20577"/>
        <pc:sldMkLst>
          <pc:docMk/>
          <pc:sldMk cId="3411524008" sldId="311"/>
        </pc:sldMkLst>
        <pc:spChg chg="mod">
          <ac:chgData name="Thomas Willekens" userId="5ce822f8-5a12-412f-b181-1932322b4000" providerId="ADAL" clId="{CED27E7E-8088-4328-81C8-05C3F538BC7A}" dt="2025-10-21T13:27:11.754" v="13358" actId="20577"/>
          <ac:spMkLst>
            <pc:docMk/>
            <pc:sldMk cId="3411524008" sldId="311"/>
            <ac:spMk id="3" creationId="{23B928D2-415D-9665-E411-F5349694018C}"/>
          </ac:spMkLst>
        </pc:spChg>
      </pc:sldChg>
      <pc:sldChg chg="addSp delSp modSp add mod delAnim">
        <pc:chgData name="Thomas Willekens" userId="5ce822f8-5a12-412f-b181-1932322b4000" providerId="ADAL" clId="{CED27E7E-8088-4328-81C8-05C3F538BC7A}" dt="2025-10-21T13:53:11.222" v="13991" actId="1076"/>
        <pc:sldMkLst>
          <pc:docMk/>
          <pc:sldMk cId="2737500006" sldId="312"/>
        </pc:sldMkLst>
        <pc:spChg chg="del">
          <ac:chgData name="Thomas Willekens" userId="5ce822f8-5a12-412f-b181-1932322b4000" providerId="ADAL" clId="{CED27E7E-8088-4328-81C8-05C3F538BC7A}" dt="2025-10-21T13:52:42.974" v="13977" actId="478"/>
          <ac:spMkLst>
            <pc:docMk/>
            <pc:sldMk cId="2737500006" sldId="312"/>
            <ac:spMk id="5" creationId="{D9F0C49D-D3EB-9F83-85E2-46711DE6A54E}"/>
          </ac:spMkLst>
        </pc:spChg>
        <pc:spChg chg="add del mod">
          <ac:chgData name="Thomas Willekens" userId="5ce822f8-5a12-412f-b181-1932322b4000" providerId="ADAL" clId="{CED27E7E-8088-4328-81C8-05C3F538BC7A}" dt="2025-10-21T13:52:45.625" v="13979" actId="478"/>
          <ac:spMkLst>
            <pc:docMk/>
            <pc:sldMk cId="2737500006" sldId="312"/>
            <ac:spMk id="7" creationId="{06741DD7-E74F-E972-DD91-350C3C8B7001}"/>
          </ac:spMkLst>
        </pc:spChg>
        <pc:spChg chg="del mod">
          <ac:chgData name="Thomas Willekens" userId="5ce822f8-5a12-412f-b181-1932322b4000" providerId="ADAL" clId="{CED27E7E-8088-4328-81C8-05C3F538BC7A}" dt="2025-10-21T13:53:01.443" v="13986" actId="478"/>
          <ac:spMkLst>
            <pc:docMk/>
            <pc:sldMk cId="2737500006" sldId="312"/>
            <ac:spMk id="12" creationId="{F1169FF9-073D-E46B-C064-105DD1A70B5B}"/>
          </ac:spMkLst>
        </pc:spChg>
        <pc:spChg chg="del mod">
          <ac:chgData name="Thomas Willekens" userId="5ce822f8-5a12-412f-b181-1932322b4000" providerId="ADAL" clId="{CED27E7E-8088-4328-81C8-05C3F538BC7A}" dt="2025-10-21T13:53:00.295" v="13985" actId="478"/>
          <ac:spMkLst>
            <pc:docMk/>
            <pc:sldMk cId="2737500006" sldId="312"/>
            <ac:spMk id="16" creationId="{E6FDAA3E-1196-933C-D196-AC33D80E59BD}"/>
          </ac:spMkLst>
        </pc:spChg>
        <pc:spChg chg="mod">
          <ac:chgData name="Thomas Willekens" userId="5ce822f8-5a12-412f-b181-1932322b4000" providerId="ADAL" clId="{CED27E7E-8088-4328-81C8-05C3F538BC7A}" dt="2025-10-21T13:53:11.222" v="13991" actId="1076"/>
          <ac:spMkLst>
            <pc:docMk/>
            <pc:sldMk cId="2737500006" sldId="312"/>
            <ac:spMk id="18" creationId="{4666D98C-3650-9A98-F152-20D54E5B7931}"/>
          </ac:spMkLst>
        </pc:spChg>
        <pc:spChg chg="del">
          <ac:chgData name="Thomas Willekens" userId="5ce822f8-5a12-412f-b181-1932322b4000" providerId="ADAL" clId="{CED27E7E-8088-4328-81C8-05C3F538BC7A}" dt="2025-10-21T13:52:44.267" v="13978" actId="478"/>
          <ac:spMkLst>
            <pc:docMk/>
            <pc:sldMk cId="2737500006" sldId="312"/>
            <ac:spMk id="19" creationId="{E8520598-2FD6-59CA-B852-D71AEFB9C961}"/>
          </ac:spMkLst>
        </pc:spChg>
        <pc:picChg chg="add mod">
          <ac:chgData name="Thomas Willekens" userId="5ce822f8-5a12-412f-b181-1932322b4000" providerId="ADAL" clId="{CED27E7E-8088-4328-81C8-05C3F538BC7A}" dt="2025-10-21T13:53:07.272" v="13989" actId="1076"/>
          <ac:picMkLst>
            <pc:docMk/>
            <pc:sldMk cId="2737500006" sldId="312"/>
            <ac:picMk id="4" creationId="{C31C6CAE-D1AA-44CC-B91A-155E69DD9811}"/>
          </ac:picMkLst>
        </pc:picChg>
      </pc:sldChg>
      <pc:sldChg chg="modSp add mod">
        <pc:chgData name="Thomas Willekens" userId="5ce822f8-5a12-412f-b181-1932322b4000" providerId="ADAL" clId="{CED27E7E-8088-4328-81C8-05C3F538BC7A}" dt="2025-10-21T14:21:14.777" v="15626" actId="20577"/>
        <pc:sldMkLst>
          <pc:docMk/>
          <pc:sldMk cId="2311609191" sldId="313"/>
        </pc:sldMkLst>
        <pc:spChg chg="mod">
          <ac:chgData name="Thomas Willekens" userId="5ce822f8-5a12-412f-b181-1932322b4000" providerId="ADAL" clId="{CED27E7E-8088-4328-81C8-05C3F538BC7A}" dt="2025-10-21T14:10:34.251" v="15077" actId="20577"/>
          <ac:spMkLst>
            <pc:docMk/>
            <pc:sldMk cId="2311609191" sldId="313"/>
            <ac:spMk id="2" creationId="{978D2917-020F-0744-DA6F-C11C0A7F0679}"/>
          </ac:spMkLst>
        </pc:spChg>
        <pc:spChg chg="mod">
          <ac:chgData name="Thomas Willekens" userId="5ce822f8-5a12-412f-b181-1932322b4000" providerId="ADAL" clId="{CED27E7E-8088-4328-81C8-05C3F538BC7A}" dt="2025-10-21T14:21:14.777" v="15626" actId="20577"/>
          <ac:spMkLst>
            <pc:docMk/>
            <pc:sldMk cId="2311609191" sldId="313"/>
            <ac:spMk id="3" creationId="{C88D3616-1DEE-92A1-775D-234205EDF079}"/>
          </ac:spMkLst>
        </pc:spChg>
      </pc:sldChg>
      <pc:sldChg chg="modSp add mod">
        <pc:chgData name="Thomas Willekens" userId="5ce822f8-5a12-412f-b181-1932322b4000" providerId="ADAL" clId="{CED27E7E-8088-4328-81C8-05C3F538BC7A}" dt="2025-10-21T14:29:28.689" v="15732" actId="20577"/>
        <pc:sldMkLst>
          <pc:docMk/>
          <pc:sldMk cId="3976077620" sldId="314"/>
        </pc:sldMkLst>
        <pc:spChg chg="mod">
          <ac:chgData name="Thomas Willekens" userId="5ce822f8-5a12-412f-b181-1932322b4000" providerId="ADAL" clId="{CED27E7E-8088-4328-81C8-05C3F538BC7A}" dt="2025-10-21T14:27:51.092" v="15694" actId="20577"/>
          <ac:spMkLst>
            <pc:docMk/>
            <pc:sldMk cId="3976077620" sldId="314"/>
            <ac:spMk id="2" creationId="{59F59D24-DAA7-96E7-F077-64662E48A903}"/>
          </ac:spMkLst>
        </pc:spChg>
        <pc:spChg chg="mod">
          <ac:chgData name="Thomas Willekens" userId="5ce822f8-5a12-412f-b181-1932322b4000" providerId="ADAL" clId="{CED27E7E-8088-4328-81C8-05C3F538BC7A}" dt="2025-10-21T14:29:28.689" v="15732" actId="20577"/>
          <ac:spMkLst>
            <pc:docMk/>
            <pc:sldMk cId="3976077620" sldId="314"/>
            <ac:spMk id="3" creationId="{5A79C1B3-70B9-1B95-4CF2-C17269DBC6B3}"/>
          </ac:spMkLst>
        </pc:spChg>
      </pc:sldChg>
      <pc:sldChg chg="addSp modSp add mod">
        <pc:chgData name="Thomas Willekens" userId="5ce822f8-5a12-412f-b181-1932322b4000" providerId="ADAL" clId="{CED27E7E-8088-4328-81C8-05C3F538BC7A}" dt="2025-10-22T07:47:14.778" v="16162" actId="1076"/>
        <pc:sldMkLst>
          <pc:docMk/>
          <pc:sldMk cId="2499322026" sldId="315"/>
        </pc:sldMkLst>
        <pc:spChg chg="mod">
          <ac:chgData name="Thomas Willekens" userId="5ce822f8-5a12-412f-b181-1932322b4000" providerId="ADAL" clId="{CED27E7E-8088-4328-81C8-05C3F538BC7A}" dt="2025-10-22T07:46:32.807" v="16075" actId="20577"/>
          <ac:spMkLst>
            <pc:docMk/>
            <pc:sldMk cId="2499322026" sldId="315"/>
            <ac:spMk id="3" creationId="{DFBF404E-FCD2-E0BC-17EE-75DC507E6852}"/>
          </ac:spMkLst>
        </pc:spChg>
        <pc:spChg chg="add mod">
          <ac:chgData name="Thomas Willekens" userId="5ce822f8-5a12-412f-b181-1932322b4000" providerId="ADAL" clId="{CED27E7E-8088-4328-81C8-05C3F538BC7A}" dt="2025-10-22T07:47:14.778" v="16162" actId="1076"/>
          <ac:spMkLst>
            <pc:docMk/>
            <pc:sldMk cId="2499322026" sldId="315"/>
            <ac:spMk id="4" creationId="{CB2E94A4-86A9-4E8C-F381-77BA6E7D0EEF}"/>
          </ac:spMkLst>
        </pc:spChg>
        <pc:spChg chg="add mod">
          <ac:chgData name="Thomas Willekens" userId="5ce822f8-5a12-412f-b181-1932322b4000" providerId="ADAL" clId="{CED27E7E-8088-4328-81C8-05C3F538BC7A}" dt="2025-10-22T07:47:04.975" v="16159" actId="1076"/>
          <ac:spMkLst>
            <pc:docMk/>
            <pc:sldMk cId="2499322026" sldId="315"/>
            <ac:spMk id="5" creationId="{DFF02141-E602-3D60-F109-A2A67C0EF82E}"/>
          </ac:spMkLst>
        </pc:spChg>
      </pc:sldChg>
      <pc:sldChg chg="modSp add mod modNotesTx">
        <pc:chgData name="Thomas Willekens" userId="5ce822f8-5a12-412f-b181-1932322b4000" providerId="ADAL" clId="{CED27E7E-8088-4328-81C8-05C3F538BC7A}" dt="2025-10-22T07:53:06.960" v="16935" actId="20577"/>
        <pc:sldMkLst>
          <pc:docMk/>
          <pc:sldMk cId="66021319" sldId="316"/>
        </pc:sldMkLst>
        <pc:spChg chg="mod">
          <ac:chgData name="Thomas Willekens" userId="5ce822f8-5a12-412f-b181-1932322b4000" providerId="ADAL" clId="{CED27E7E-8088-4328-81C8-05C3F538BC7A}" dt="2025-10-22T07:48:32.755" v="16188" actId="20577"/>
          <ac:spMkLst>
            <pc:docMk/>
            <pc:sldMk cId="66021319" sldId="316"/>
            <ac:spMk id="2" creationId="{1CB5377E-37FE-32D8-87DB-46574F49AE80}"/>
          </ac:spMkLst>
        </pc:spChg>
        <pc:spChg chg="mod">
          <ac:chgData name="Thomas Willekens" userId="5ce822f8-5a12-412f-b181-1932322b4000" providerId="ADAL" clId="{CED27E7E-8088-4328-81C8-05C3F538BC7A}" dt="2025-10-22T07:52:59.125" v="16934" actId="20577"/>
          <ac:spMkLst>
            <pc:docMk/>
            <pc:sldMk cId="66021319" sldId="316"/>
            <ac:spMk id="3" creationId="{03A0AAB7-4F8A-E552-1431-F0CFF68AD6C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BD414-2C9F-4506-9996-CB2A228E8D21}" type="datetimeFigureOut">
              <a:rPr lang="nl-BE" smtClean="0"/>
              <a:t>22/10/2025</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37D34B-FDB5-4F2D-8FE6-FBA236548F14}" type="slidenum">
              <a:rPr lang="nl-BE" smtClean="0"/>
              <a:t>‹#›</a:t>
            </a:fld>
            <a:endParaRPr lang="nl-BE"/>
          </a:p>
        </p:txBody>
      </p:sp>
    </p:spTree>
    <p:extLst>
      <p:ext uri="{BB962C8B-B14F-4D97-AF65-F5344CB8AC3E}">
        <p14:creationId xmlns:p14="http://schemas.microsoft.com/office/powerpoint/2010/main" val="138930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a:t>Tip: add a picture that fits with your presentation</a:t>
            </a:r>
            <a:endParaRPr lang="nl-BE"/>
          </a:p>
        </p:txBody>
      </p:sp>
      <p:sp>
        <p:nvSpPr>
          <p:cNvPr id="4" name="Slide Number Placeholder 3"/>
          <p:cNvSpPr>
            <a:spLocks noGrp="1"/>
          </p:cNvSpPr>
          <p:nvPr>
            <p:ph type="sldNum" sz="quarter" idx="5"/>
          </p:nvPr>
        </p:nvSpPr>
        <p:spPr/>
        <p:txBody>
          <a:bodyPr/>
          <a:lstStyle/>
          <a:p>
            <a:fld id="{7537D34B-FDB5-4F2D-8FE6-FBA236548F14}" type="slidenum">
              <a:rPr lang="nl-BE" smtClean="0"/>
              <a:t>2</a:t>
            </a:fld>
            <a:endParaRPr lang="nl-BE"/>
          </a:p>
        </p:txBody>
      </p:sp>
    </p:spTree>
    <p:extLst>
      <p:ext uri="{BB962C8B-B14F-4D97-AF65-F5344CB8AC3E}">
        <p14:creationId xmlns:p14="http://schemas.microsoft.com/office/powerpoint/2010/main" val="61532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B65F6-086D-3E85-2E2E-D54278522E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BE993-5A8E-A595-8463-C4350DEB8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77F9FA-E6BA-2DB1-CD5C-713EAA3542D8}"/>
              </a:ext>
            </a:extLst>
          </p:cNvPr>
          <p:cNvSpPr>
            <a:spLocks noGrp="1"/>
          </p:cNvSpPr>
          <p:nvPr>
            <p:ph type="body" idx="1"/>
          </p:nvPr>
        </p:nvSpPr>
        <p:spPr/>
        <p:txBody>
          <a:bodyPr/>
          <a:lstStyle/>
          <a:p>
            <a:r>
              <a:rPr lang="nl-BE" dirty="0"/>
              <a:t>Overweging 58: Om ervoor te zorgen dat de in deze verordening vastgelegde procedures worden nageleefd en om belemmeringen voor de doeltreffende toepassing ervan te voorkomen, en in het bijzonder om onderduiking van onderdanen van derde landen en staatlozen en hun niet-toegestane verplaatsingen tussen de lidstaten te vermijden, is het nodig duidelijke verplichtingen vast te stellen voor de verzoeker in het kader van de procedure en waarvan die tijdig en naar behoren in kennis moet worden gesteld. Niet-naleving van dergelijke verplichtingen moet leiden tot passende en evenredige procedurele gevolgen voor de verzoeker en tot passende en evenredige gevolgen wat betreft zijn opvangvoorzieningen. Wanneer de lidstaten nagaan of de verzoeker zijn of haar verplichtingen naleeft en of hij of zij meewerkt met de bevoegde autoriteitenmoeten zij, in overeenstemming met de voorschriften van deze verordening, rekening houden met de individuele omstandigheden van de verzoeker. Conform het Handvest moet de lidstaat waar een dergelijke verzoeker aanwezig is, er in elk geval voor zorgen dat in de dringende materiële behoeften van die verzoeker wordt voorzien.</a:t>
            </a:r>
          </a:p>
          <a:p>
            <a:endParaRPr lang="nl-BE" dirty="0"/>
          </a:p>
          <a:p>
            <a:r>
              <a:rPr lang="en-US" dirty="0"/>
              <a:t>First, reducing the benefits of an applicant based on a transfer decision that is not yet final, and may yet be struck down as illegal, is highly questionable.</a:t>
            </a:r>
            <a:endParaRPr lang="nl-BE" dirty="0"/>
          </a:p>
        </p:txBody>
      </p:sp>
      <p:sp>
        <p:nvSpPr>
          <p:cNvPr id="4" name="Slide Number Placeholder 3">
            <a:extLst>
              <a:ext uri="{FF2B5EF4-FFF2-40B4-BE49-F238E27FC236}">
                <a16:creationId xmlns:a16="http://schemas.microsoft.com/office/drawing/2014/main" id="{8868BD58-0CFE-37C1-37F7-DDA67CE463D7}"/>
              </a:ext>
            </a:extLst>
          </p:cNvPr>
          <p:cNvSpPr>
            <a:spLocks noGrp="1"/>
          </p:cNvSpPr>
          <p:nvPr>
            <p:ph type="sldNum" sz="quarter" idx="5"/>
          </p:nvPr>
        </p:nvSpPr>
        <p:spPr/>
        <p:txBody>
          <a:bodyPr/>
          <a:lstStyle/>
          <a:p>
            <a:fld id="{7537D34B-FDB5-4F2D-8FE6-FBA236548F14}" type="slidenum">
              <a:rPr lang="nl-BE" smtClean="0"/>
              <a:t>14</a:t>
            </a:fld>
            <a:endParaRPr lang="nl-BE"/>
          </a:p>
        </p:txBody>
      </p:sp>
    </p:spTree>
    <p:extLst>
      <p:ext uri="{BB962C8B-B14F-4D97-AF65-F5344CB8AC3E}">
        <p14:creationId xmlns:p14="http://schemas.microsoft.com/office/powerpoint/2010/main" val="635654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Overweging 53: Ter ontmoediging van niet-toegestane verplaatsingen van niet-begeleide minderjarigen bij ontstentenis van een gezinslid, broer of zus, of familielid, die niet in het belang van het kind zijn, moet de verantwoordelijke lidstaat de lidstaat zijn waar het verzoek om internationale bescherming van de niet-begeleide minderjarige het eerst is geregistreerd indien dat in het belang van het kind is. Indien de niet-begeleide minderjarige in verschillende lidstaten om internationale bescherming heeft verzocht en een lidstaat van mening is dat het niet in het belang van het kind is om dat kind op basis van een individuele beoordeling over te dragen aan de verantwoordelijke lidstaat, moet die lidstaat verantwoordelijk worden voor de behandeling van het nieuwe verzoek.</a:t>
            </a:r>
          </a:p>
        </p:txBody>
      </p:sp>
      <p:sp>
        <p:nvSpPr>
          <p:cNvPr id="4" name="Slide Number Placeholder 3"/>
          <p:cNvSpPr>
            <a:spLocks noGrp="1"/>
          </p:cNvSpPr>
          <p:nvPr>
            <p:ph type="sldNum" sz="quarter" idx="5"/>
          </p:nvPr>
        </p:nvSpPr>
        <p:spPr/>
        <p:txBody>
          <a:bodyPr/>
          <a:lstStyle/>
          <a:p>
            <a:fld id="{7537D34B-FDB5-4F2D-8FE6-FBA236548F14}" type="slidenum">
              <a:rPr lang="nl-BE" smtClean="0"/>
              <a:t>20</a:t>
            </a:fld>
            <a:endParaRPr lang="nl-BE"/>
          </a:p>
        </p:txBody>
      </p:sp>
    </p:spTree>
    <p:extLst>
      <p:ext uri="{BB962C8B-B14F-4D97-AF65-F5344CB8AC3E}">
        <p14:creationId xmlns:p14="http://schemas.microsoft.com/office/powerpoint/2010/main" val="1213005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56ABC-4539-1A95-7D87-7B30E6191E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A9E64-A6F0-8B72-7B36-FC219925BD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EE8A4-ECED-8E49-23C2-1AB5689FC8E2}"/>
              </a:ext>
            </a:extLst>
          </p:cNvPr>
          <p:cNvSpPr>
            <a:spLocks noGrp="1"/>
          </p:cNvSpPr>
          <p:nvPr>
            <p:ph type="body" idx="1"/>
          </p:nvPr>
        </p:nvSpPr>
        <p:spPr/>
        <p:txBody>
          <a:bodyPr/>
          <a:lstStyle/>
          <a:p>
            <a:r>
              <a:rPr lang="nl-BE" dirty="0"/>
              <a:t>Overweging 53: Ter ontmoediging van niet-toegestane verplaatsingen van niet-begeleide minderjarigen bij ontstentenis van een gezinslid, broer of zus, of familielid, die niet in het belang van het kind zijn, moet de verantwoordelijke lidstaat de lidstaat zijn waar het verzoek om internationale bescherming van de niet-begeleide minderjarige het eerst is geregistreerd indien dat in het belang van het kind is. Indien de niet-begeleide minderjarige in verschillende lidstaten om internationale bescherming heeft verzocht en een lidstaat van mening is dat het niet in het belang van het kind is om dat kind op basis van een individuele beoordeling over te dragen aan de verantwoordelijke lidstaat, moet die lidstaat verantwoordelijk worden voor de behandeling van het nieuwe verzoek.</a:t>
            </a:r>
          </a:p>
        </p:txBody>
      </p:sp>
      <p:sp>
        <p:nvSpPr>
          <p:cNvPr id="4" name="Slide Number Placeholder 3">
            <a:extLst>
              <a:ext uri="{FF2B5EF4-FFF2-40B4-BE49-F238E27FC236}">
                <a16:creationId xmlns:a16="http://schemas.microsoft.com/office/drawing/2014/main" id="{B83D0E35-BAD3-0A3A-7C0C-7F6D0742BA89}"/>
              </a:ext>
            </a:extLst>
          </p:cNvPr>
          <p:cNvSpPr>
            <a:spLocks noGrp="1"/>
          </p:cNvSpPr>
          <p:nvPr>
            <p:ph type="sldNum" sz="quarter" idx="5"/>
          </p:nvPr>
        </p:nvSpPr>
        <p:spPr/>
        <p:txBody>
          <a:bodyPr/>
          <a:lstStyle/>
          <a:p>
            <a:fld id="{7537D34B-FDB5-4F2D-8FE6-FBA236548F14}" type="slidenum">
              <a:rPr lang="nl-BE" smtClean="0"/>
              <a:t>21</a:t>
            </a:fld>
            <a:endParaRPr lang="nl-BE"/>
          </a:p>
        </p:txBody>
      </p:sp>
    </p:spTree>
    <p:extLst>
      <p:ext uri="{BB962C8B-B14F-4D97-AF65-F5344CB8AC3E}">
        <p14:creationId xmlns:p14="http://schemas.microsoft.com/office/powerpoint/2010/main" val="2871952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08919-EE03-8B86-6D50-84ECECFC9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D08E0-4999-A4BA-2BCC-A17848733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CAEE0-75BA-9E53-C6DF-1CBDC026EB87}"/>
              </a:ext>
            </a:extLst>
          </p:cNvPr>
          <p:cNvSpPr>
            <a:spLocks noGrp="1"/>
          </p:cNvSpPr>
          <p:nvPr>
            <p:ph type="body" idx="1"/>
          </p:nvPr>
        </p:nvSpPr>
        <p:spPr/>
        <p:txBody>
          <a:bodyPr/>
          <a:lstStyle/>
          <a:p>
            <a:r>
              <a:rPr lang="nl-BE" dirty="0"/>
              <a:t>Overweging 64: ) Met het oog op een snelle vaststelling van de verantwoordelijke lidstaat moeten de termijnen voor het indienen en beantwoorden van overnameverzoeken, voor het doen van kennisgevingen inzake terugname en voor het instellen van en het beslissen over beroepen, worden gestroomlijnd en ingekort, onverminderd de grondrechten van de verzoekers</a:t>
            </a:r>
          </a:p>
        </p:txBody>
      </p:sp>
      <p:sp>
        <p:nvSpPr>
          <p:cNvPr id="4" name="Slide Number Placeholder 3">
            <a:extLst>
              <a:ext uri="{FF2B5EF4-FFF2-40B4-BE49-F238E27FC236}">
                <a16:creationId xmlns:a16="http://schemas.microsoft.com/office/drawing/2014/main" id="{4D03F374-914C-2CEA-D44C-BAAF4FAA4874}"/>
              </a:ext>
            </a:extLst>
          </p:cNvPr>
          <p:cNvSpPr>
            <a:spLocks noGrp="1"/>
          </p:cNvSpPr>
          <p:nvPr>
            <p:ph type="sldNum" sz="quarter" idx="5"/>
          </p:nvPr>
        </p:nvSpPr>
        <p:spPr/>
        <p:txBody>
          <a:bodyPr/>
          <a:lstStyle/>
          <a:p>
            <a:fld id="{7537D34B-FDB5-4F2D-8FE6-FBA236548F14}" type="slidenum">
              <a:rPr lang="nl-BE" smtClean="0"/>
              <a:t>22</a:t>
            </a:fld>
            <a:endParaRPr lang="nl-BE"/>
          </a:p>
        </p:txBody>
      </p:sp>
    </p:spTree>
    <p:extLst>
      <p:ext uri="{BB962C8B-B14F-4D97-AF65-F5344CB8AC3E}">
        <p14:creationId xmlns:p14="http://schemas.microsoft.com/office/powerpoint/2010/main" val="1832139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8266C-92C7-3253-2464-AF580D0ED3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19875F-3292-DDAB-7466-104E88BE4F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9D6FE3-EB32-2EC9-3D29-24B2F2B0A032}"/>
              </a:ext>
            </a:extLst>
          </p:cNvPr>
          <p:cNvSpPr>
            <a:spLocks noGrp="1"/>
          </p:cNvSpPr>
          <p:nvPr>
            <p:ph type="body" idx="1"/>
          </p:nvPr>
        </p:nvSpPr>
        <p:spPr/>
        <p:txBody>
          <a:bodyPr/>
          <a:lstStyle/>
          <a:p>
            <a:r>
              <a:rPr lang="nl-BE" dirty="0"/>
              <a:t>Overweging 64: ) Met het oog op een snelle vaststelling van de verantwoordelijke lidstaat moeten de termijnen voor het indienen en beantwoorden van overnameverzoeken, voor het doen van kennisgevingen inzake terugname en voor het instellen van en het beslissen over beroepen, worden gestroomlijnd en ingekort, onverminderd de grondrechten van de verzoekers</a:t>
            </a:r>
          </a:p>
        </p:txBody>
      </p:sp>
      <p:sp>
        <p:nvSpPr>
          <p:cNvPr id="4" name="Slide Number Placeholder 3">
            <a:extLst>
              <a:ext uri="{FF2B5EF4-FFF2-40B4-BE49-F238E27FC236}">
                <a16:creationId xmlns:a16="http://schemas.microsoft.com/office/drawing/2014/main" id="{A2E81DA2-2F48-C179-50F7-B4B151122E8D}"/>
              </a:ext>
            </a:extLst>
          </p:cNvPr>
          <p:cNvSpPr>
            <a:spLocks noGrp="1"/>
          </p:cNvSpPr>
          <p:nvPr>
            <p:ph type="sldNum" sz="quarter" idx="5"/>
          </p:nvPr>
        </p:nvSpPr>
        <p:spPr/>
        <p:txBody>
          <a:bodyPr/>
          <a:lstStyle/>
          <a:p>
            <a:fld id="{7537D34B-FDB5-4F2D-8FE6-FBA236548F14}" type="slidenum">
              <a:rPr lang="nl-BE" smtClean="0"/>
              <a:t>23</a:t>
            </a:fld>
            <a:endParaRPr lang="nl-BE"/>
          </a:p>
        </p:txBody>
      </p:sp>
    </p:spTree>
    <p:extLst>
      <p:ext uri="{BB962C8B-B14F-4D97-AF65-F5344CB8AC3E}">
        <p14:creationId xmlns:p14="http://schemas.microsoft.com/office/powerpoint/2010/main" val="186847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Overweging 59: Om de mogelijkheid te beperken dat het gedrag van verzoekers kan leiden tot beëindiging van de verantwoordelijkheid of tot verschuiving ervan naar een andere lidstaat, moeten de termijnen die leiden tot beëindiging of de verschuiving van verantwoordelijkheid indien de persoon het grondgebied van de lidstaten tijdens de behandeling van het verzoek verlaat of onderduikt om zich aan een overdracht naar de verantwoordelijke lidstaat te onttrekken, worden verlengd. Daarnaast moet de verschuiving van de verantwoordelijkheid wanneer de kennisgevende lidstaat  de termijn voor het verzenden van een kennisgeving inzake terugname niet in acht heeft genomen, worden geschrapt om omzeiling van de regels en belemmering van de procedure te ontmoedigen. Wanneer een persoon op irreguliere wijze een lidstaat is binnengekomen zonder asiel aan te vragen, moet de periode waarna de verantwoordelijkheid van die lidstaat eindigt en een andere lidstaat waar die persoon vervolgens een verzoek indient, verantwoordelijk wordt, worden verlengd om personen verder aan te sporen de regels na te leven en een verzoek in te dienen in de eerste lidstaat van binnenkomst en aldus niet-toegestane verplaatsingen van onderdanen van derde landen en staatlozen tussen de lidstaten te beperken en de algehele efficiëntie van het gemeenschappelijk Europees asielstelsel te verhogen</a:t>
            </a:r>
          </a:p>
        </p:txBody>
      </p:sp>
      <p:sp>
        <p:nvSpPr>
          <p:cNvPr id="4" name="Slide Number Placeholder 3"/>
          <p:cNvSpPr>
            <a:spLocks noGrp="1"/>
          </p:cNvSpPr>
          <p:nvPr>
            <p:ph type="sldNum" sz="quarter" idx="5"/>
          </p:nvPr>
        </p:nvSpPr>
        <p:spPr/>
        <p:txBody>
          <a:bodyPr/>
          <a:lstStyle/>
          <a:p>
            <a:fld id="{7537D34B-FDB5-4F2D-8FE6-FBA236548F14}" type="slidenum">
              <a:rPr lang="nl-BE" smtClean="0"/>
              <a:t>24</a:t>
            </a:fld>
            <a:endParaRPr lang="nl-BE"/>
          </a:p>
        </p:txBody>
      </p:sp>
    </p:spTree>
    <p:extLst>
      <p:ext uri="{BB962C8B-B14F-4D97-AF65-F5344CB8AC3E}">
        <p14:creationId xmlns:p14="http://schemas.microsoft.com/office/powerpoint/2010/main" val="1844923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185F9-5D7D-7C66-6063-F1942384FF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3B4D14-8B91-66FC-8E52-E186DC9CEF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0FE5C0-9039-A707-BB37-81EE9B6EF2F2}"/>
              </a:ext>
            </a:extLst>
          </p:cNvPr>
          <p:cNvSpPr>
            <a:spLocks noGrp="1"/>
          </p:cNvSpPr>
          <p:nvPr>
            <p:ph type="body" idx="1"/>
          </p:nvPr>
        </p:nvSpPr>
        <p:spPr/>
        <p:txBody>
          <a:bodyPr/>
          <a:lstStyle/>
          <a:p>
            <a:r>
              <a:rPr lang="nl-BE" dirty="0"/>
              <a:t>Overweging 59: Om de mogelijkheid te beperken dat het gedrag van verzoekers kan leiden tot beëindiging van de verantwoordelijkheid of tot verschuiving ervan naar een andere lidstaat, moeten de termijnen die leiden tot beëindiging of de verschuiving van verantwoordelijkheid indien de persoon het grondgebied van de lidstaten tijdens de behandeling van het verzoek verlaat of onderduikt om zich aan een overdracht naar de verantwoordelijke lidstaat te onttrekken, worden verlengd. Daarnaast moet de verschuiving van de verantwoordelijkheid wanneer de kennisgevende lidstaat  de termijn voor het verzenden van een kennisgeving inzake terugname niet in acht heeft genomen, worden geschrapt om omzeiling van de regels en belemmering van de procedure te ontmoedigen. Wanneer een persoon op irreguliere wijze een lidstaat is binnengekomen zonder asiel aan te vragen, moet de periode waarna de verantwoordelijkheid van die lidstaat eindigt en een andere lidstaat waar die persoon vervolgens een verzoek indient, verantwoordelijk wordt, worden verlengd om personen verder aan te sporen de regels na te leven en een verzoek in te dienen in de eerste lidstaat van binnenkomst en aldus niet-toegestane verplaatsingen van onderdanen van derde landen en staatlozen tussen de lidstaten te beperken en de algehele efficiëntie van het gemeenschappelijk Europees asielstelsel te verhogen</a:t>
            </a:r>
          </a:p>
        </p:txBody>
      </p:sp>
      <p:sp>
        <p:nvSpPr>
          <p:cNvPr id="4" name="Slide Number Placeholder 3">
            <a:extLst>
              <a:ext uri="{FF2B5EF4-FFF2-40B4-BE49-F238E27FC236}">
                <a16:creationId xmlns:a16="http://schemas.microsoft.com/office/drawing/2014/main" id="{4B0813F5-B6EF-D415-33A1-42EBF3ABFF07}"/>
              </a:ext>
            </a:extLst>
          </p:cNvPr>
          <p:cNvSpPr>
            <a:spLocks noGrp="1"/>
          </p:cNvSpPr>
          <p:nvPr>
            <p:ph type="sldNum" sz="quarter" idx="5"/>
          </p:nvPr>
        </p:nvSpPr>
        <p:spPr/>
        <p:txBody>
          <a:bodyPr/>
          <a:lstStyle/>
          <a:p>
            <a:fld id="{7537D34B-FDB5-4F2D-8FE6-FBA236548F14}" type="slidenum">
              <a:rPr lang="nl-BE" smtClean="0"/>
              <a:t>25</a:t>
            </a:fld>
            <a:endParaRPr lang="nl-BE"/>
          </a:p>
        </p:txBody>
      </p:sp>
    </p:spTree>
    <p:extLst>
      <p:ext uri="{BB962C8B-B14F-4D97-AF65-F5344CB8AC3E}">
        <p14:creationId xmlns:p14="http://schemas.microsoft.com/office/powerpoint/2010/main" val="4076808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A39AA-584E-82E3-62A8-8B1F10940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97451-3F33-7728-2E31-70FC42E61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17285-0184-929E-A2D6-B2839D2589A4}"/>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A961D794-A56D-D02D-5CD0-DFFB1E150704}"/>
              </a:ext>
            </a:extLst>
          </p:cNvPr>
          <p:cNvSpPr>
            <a:spLocks noGrp="1"/>
          </p:cNvSpPr>
          <p:nvPr>
            <p:ph type="sldNum" sz="quarter" idx="5"/>
          </p:nvPr>
        </p:nvSpPr>
        <p:spPr/>
        <p:txBody>
          <a:bodyPr/>
          <a:lstStyle/>
          <a:p>
            <a:fld id="{7537D34B-FDB5-4F2D-8FE6-FBA236548F14}" type="slidenum">
              <a:rPr lang="nl-BE" smtClean="0"/>
              <a:t>26</a:t>
            </a:fld>
            <a:endParaRPr lang="nl-BE"/>
          </a:p>
        </p:txBody>
      </p:sp>
    </p:spTree>
    <p:extLst>
      <p:ext uri="{BB962C8B-B14F-4D97-AF65-F5344CB8AC3E}">
        <p14:creationId xmlns:p14="http://schemas.microsoft.com/office/powerpoint/2010/main" val="2481274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E06AA-C673-5E80-7E2C-DE8B9CAA8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1A116-511C-8482-CBCE-224EFBFF2D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A17F6E-B104-810E-88F1-989FBEE84ED4}"/>
              </a:ext>
            </a:extLst>
          </p:cNvPr>
          <p:cNvSpPr>
            <a:spLocks noGrp="1"/>
          </p:cNvSpPr>
          <p:nvPr>
            <p:ph type="body" idx="1"/>
          </p:nvPr>
        </p:nvSpPr>
        <p:spPr/>
        <p:txBody>
          <a:bodyPr/>
          <a:lstStyle/>
          <a:p>
            <a:r>
              <a:rPr lang="nl-BE" dirty="0"/>
              <a:t>Overweging 59: Om de mogelijkheid te beperken dat het gedrag van verzoekers kan leiden tot beëindiging van de verantwoordelijkheid of tot verschuiving ervan naar een andere lidstaat, moeten de termijnen die leiden tot beëindiging of de verschuiving van verantwoordelijkheid indien de persoon het grondgebied van de lidstaten tijdens de behandeling van het verzoek verlaat of onderduikt om zich aan een overdracht naar de verantwoordelijke lidstaat te onttrekken, worden verlengd. Daarnaast moet de verschuiving van de verantwoordelijkheid wanneer de kennisgevende lidstaat  de termijn voor het verzenden van een kennisgeving inzake terugname niet in acht heeft genomen, worden geschrapt om omzeiling van de regels en belemmering van de procedure te ontmoedigen. Wanneer een persoon op irreguliere wijze een lidstaat is binnengekomen zonder asiel aan te vragen, moet de periode waarna de verantwoordelijkheid van die lidstaat eindigt en een andere lidstaat waar die persoon vervolgens een verzoek indient, verantwoordelijk wordt, worden verlengd om personen verder aan te sporen de regels na te leven en een verzoek in te dienen in de eerste lidstaat van binnenkomst en aldus niet-toegestane verplaatsingen van onderdanen van derde landen en staatlozen tussen de lidstaten te beperken en de algehele efficiëntie van het gemeenschappelijk Europees asielstelsel te verhogen</a:t>
            </a:r>
          </a:p>
        </p:txBody>
      </p:sp>
      <p:sp>
        <p:nvSpPr>
          <p:cNvPr id="4" name="Slide Number Placeholder 3">
            <a:extLst>
              <a:ext uri="{FF2B5EF4-FFF2-40B4-BE49-F238E27FC236}">
                <a16:creationId xmlns:a16="http://schemas.microsoft.com/office/drawing/2014/main" id="{C8C4F3B7-303F-AAAB-71D1-0A04418909D9}"/>
              </a:ext>
            </a:extLst>
          </p:cNvPr>
          <p:cNvSpPr>
            <a:spLocks noGrp="1"/>
          </p:cNvSpPr>
          <p:nvPr>
            <p:ph type="sldNum" sz="quarter" idx="5"/>
          </p:nvPr>
        </p:nvSpPr>
        <p:spPr/>
        <p:txBody>
          <a:bodyPr/>
          <a:lstStyle/>
          <a:p>
            <a:fld id="{7537D34B-FDB5-4F2D-8FE6-FBA236548F14}" type="slidenum">
              <a:rPr lang="nl-BE" smtClean="0"/>
              <a:t>27</a:t>
            </a:fld>
            <a:endParaRPr lang="nl-BE"/>
          </a:p>
        </p:txBody>
      </p:sp>
    </p:spTree>
    <p:extLst>
      <p:ext uri="{BB962C8B-B14F-4D97-AF65-F5344CB8AC3E}">
        <p14:creationId xmlns:p14="http://schemas.microsoft.com/office/powerpoint/2010/main" val="427317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Even so, bona fide implementation might turn out to be insufficient for the simple reason that the new legislation fails to address the ‘original sin’ of the erstwhile Dublin system: allocating asylum jurisdiction to one country in an area without internal frontiers</a:t>
            </a:r>
            <a:endParaRPr lang="nl-BE" dirty="0"/>
          </a:p>
        </p:txBody>
      </p:sp>
      <p:sp>
        <p:nvSpPr>
          <p:cNvPr id="4" name="Slide Number Placeholder 3"/>
          <p:cNvSpPr>
            <a:spLocks noGrp="1"/>
          </p:cNvSpPr>
          <p:nvPr>
            <p:ph type="sldNum" sz="quarter" idx="5"/>
          </p:nvPr>
        </p:nvSpPr>
        <p:spPr/>
        <p:txBody>
          <a:bodyPr/>
          <a:lstStyle/>
          <a:p>
            <a:fld id="{7537D34B-FDB5-4F2D-8FE6-FBA236548F14}" type="slidenum">
              <a:rPr lang="nl-BE" smtClean="0"/>
              <a:t>5</a:t>
            </a:fld>
            <a:endParaRPr lang="nl-BE"/>
          </a:p>
        </p:txBody>
      </p:sp>
    </p:spTree>
    <p:extLst>
      <p:ext uri="{BB962C8B-B14F-4D97-AF65-F5344CB8AC3E}">
        <p14:creationId xmlns:p14="http://schemas.microsoft.com/office/powerpoint/2010/main" val="2923488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main changes with a view to ‘making Dublin work’ are:</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Bijkomende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verplichtingen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verzoekers</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Beperken</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rechten</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verzoekers</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Aanpassing</a:t>
            </a:r>
            <a:r>
              <a:rPr lang="en-US" sz="1200" b="0" i="0" kern="1200" dirty="0">
                <a:solidFill>
                  <a:schemeClr val="tx1"/>
                </a:solidFill>
                <a:effectLst/>
                <a:latin typeface="+mn-lt"/>
                <a:ea typeface="+mn-ea"/>
                <a:cs typeface="+mn-cs"/>
              </a:rPr>
              <a:t> in de Dublin criteria</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Verkorten</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termijnen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voor</a:t>
            </a:r>
            <a:r>
              <a:rPr lang="en-US" sz="1200" b="0" i="0" kern="1200" dirty="0">
                <a:solidFill>
                  <a:schemeClr val="tx1"/>
                </a:solidFill>
                <a:effectLst/>
                <a:latin typeface="+mn-lt"/>
                <a:ea typeface="+mn-ea"/>
                <a:cs typeface="+mn-cs"/>
              </a:rPr>
              <a:t> het </a:t>
            </a:r>
            <a:r>
              <a:rPr lang="en-US" sz="1200" b="0" i="0" kern="1200" dirty="0" err="1">
                <a:solidFill>
                  <a:schemeClr val="tx1"/>
                </a:solidFill>
                <a:effectLst/>
                <a:latin typeface="+mn-lt"/>
                <a:ea typeface="+mn-ea"/>
                <a:cs typeface="+mn-cs"/>
              </a:rPr>
              <a:t>nemen</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beslissing</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Langere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verantwoordelijkheidstermijnen</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Meer </a:t>
            </a:r>
            <a:r>
              <a:rPr lang="en-US" sz="1200" b="0" i="0" kern="1200" dirty="0" err="1">
                <a:solidFill>
                  <a:schemeClr val="tx1"/>
                </a:solidFill>
                <a:effectLst/>
                <a:latin typeface="+mn-lt"/>
                <a:ea typeface="+mn-ea"/>
                <a:cs typeface="+mn-cs"/>
              </a:rPr>
              <a:t>vasthouding</a:t>
            </a: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Of these, the rules on appeals against transfers and loss of benefits and rights to apply particularly aim to achieve this aim by reducing the rights of asylum-seekers.</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0" indent="0">
              <a:buFont typeface="Arial" panose="020B0604020202020204" pitchFamily="34" charset="0"/>
              <a:buNone/>
            </a:pPr>
            <a:r>
              <a:rPr lang="en-US" sz="1200" b="0" i="0" kern="1200" dirty="0">
                <a:solidFill>
                  <a:schemeClr val="tx1"/>
                </a:solidFill>
                <a:effectLst/>
                <a:latin typeface="+mn-lt"/>
                <a:ea typeface="+mn-ea"/>
                <a:cs typeface="+mn-cs"/>
              </a:rPr>
              <a:t>Op basis van </a:t>
            </a:r>
            <a:r>
              <a:rPr lang="en-US" sz="1200" b="0" i="0" kern="1200" dirty="0" err="1">
                <a:solidFill>
                  <a:schemeClr val="tx1"/>
                </a:solidFill>
                <a:effectLst/>
                <a:latin typeface="+mn-lt"/>
                <a:ea typeface="+mn-ea"/>
                <a:cs typeface="+mn-cs"/>
              </a:rPr>
              <a:t>onderzoek</a:t>
            </a:r>
            <a:r>
              <a:rPr lang="en-US" sz="1200" b="0" i="0" kern="1200" dirty="0">
                <a:solidFill>
                  <a:schemeClr val="tx1"/>
                </a:solidFill>
                <a:effectLst/>
                <a:latin typeface="+mn-lt"/>
                <a:ea typeface="+mn-ea"/>
                <a:cs typeface="+mn-cs"/>
              </a:rPr>
              <a:t>, vier </a:t>
            </a:r>
            <a:r>
              <a:rPr lang="en-US" sz="1200" b="0" i="0" kern="1200" dirty="0" err="1">
                <a:solidFill>
                  <a:schemeClr val="tx1"/>
                </a:solidFill>
                <a:effectLst/>
                <a:latin typeface="+mn-lt"/>
                <a:ea typeface="+mn-ea"/>
                <a:cs typeface="+mn-cs"/>
              </a:rPr>
              <a:t>voorzichtige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conclusies</a:t>
            </a:r>
            <a:r>
              <a:rPr lang="en-US" sz="1200" b="0" i="0" kern="1200" dirty="0">
                <a:solidFill>
                  <a:schemeClr val="tx1"/>
                </a:solidFill>
                <a:effectLst/>
                <a:latin typeface="+mn-lt"/>
                <a:ea typeface="+mn-ea"/>
                <a:cs typeface="+mn-cs"/>
              </a:rPr>
              <a:t> over </a:t>
            </a:r>
            <a:r>
              <a:rPr lang="en-US" sz="1200" b="0" i="0" kern="1200" dirty="0" err="1">
                <a:solidFill>
                  <a:schemeClr val="tx1"/>
                </a:solidFill>
                <a:effectLst/>
                <a:latin typeface="+mn-lt"/>
                <a:ea typeface="+mn-ea"/>
                <a:cs typeface="+mn-cs"/>
              </a:rPr>
              <a:t>secundaire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migratie</a:t>
            </a:r>
            <a:r>
              <a:rPr lang="en-US" sz="1200" b="0" i="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Asielzoekers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hebben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doorgaans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beperkte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kennis</a:t>
            </a:r>
            <a:r>
              <a:rPr lang="en-US" sz="1200" b="0" i="0" kern="1200" dirty="0">
                <a:solidFill>
                  <a:schemeClr val="tx1"/>
                </a:solidFill>
                <a:effectLst/>
                <a:latin typeface="+mn-lt"/>
                <a:ea typeface="+mn-ea"/>
                <a:cs typeface="+mn-cs"/>
              </a:rPr>
              <a:t> over </a:t>
            </a:r>
            <a:r>
              <a:rPr lang="en-US" sz="1200" b="0" i="0" kern="1200" dirty="0" err="1">
                <a:solidFill>
                  <a:schemeClr val="tx1"/>
                </a:solidFill>
                <a:effectLst/>
                <a:latin typeface="+mn-lt"/>
                <a:ea typeface="+mn-ea"/>
                <a:cs typeface="+mn-cs"/>
              </a:rPr>
              <a:t>asielwetten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waardoor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symbolen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narratief</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wel</a:t>
            </a:r>
            <a:r>
              <a:rPr lang="en-US" sz="1200" b="0" i="0" kern="1200" dirty="0">
                <a:solidFill>
                  <a:schemeClr val="tx1"/>
                </a:solidFill>
                <a:effectLst/>
                <a:latin typeface="+mn-lt"/>
                <a:ea typeface="+mn-ea"/>
                <a:cs typeface="+mn-cs"/>
              </a:rPr>
              <a:t> van </a:t>
            </a:r>
            <a:r>
              <a:rPr lang="en-US" sz="1200" b="0" i="0" kern="1200" dirty="0" err="1">
                <a:solidFill>
                  <a:schemeClr val="tx1"/>
                </a:solidFill>
                <a:effectLst/>
                <a:latin typeface="+mn-lt"/>
                <a:ea typeface="+mn-ea"/>
                <a:cs typeface="+mn-cs"/>
              </a:rPr>
              <a:t>belang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zijn</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Opvang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levensomstandigheden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spelen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rol</a:t>
            </a:r>
            <a:r>
              <a:rPr lang="en-US" sz="1200" b="0" i="0" kern="1200" dirty="0">
                <a:solidFill>
                  <a:schemeClr val="tx1"/>
                </a:solidFill>
                <a:effectLst/>
                <a:latin typeface="+mn-lt"/>
                <a:ea typeface="+mn-ea"/>
                <a:cs typeface="+mn-cs"/>
              </a:rPr>
              <a:t>, maar </a:t>
            </a:r>
            <a:r>
              <a:rPr lang="en-US" sz="1200" b="0" i="0" kern="1200" dirty="0" err="1">
                <a:solidFill>
                  <a:schemeClr val="tx1"/>
                </a:solidFill>
                <a:effectLst/>
                <a:latin typeface="+mn-lt"/>
                <a:ea typeface="+mn-ea"/>
                <a:cs typeface="+mn-cs"/>
              </a:rPr>
              <a:t>niet</a:t>
            </a:r>
            <a:r>
              <a:rPr lang="en-US" sz="1200" b="0" i="0" kern="1200" dirty="0">
                <a:solidFill>
                  <a:schemeClr val="tx1"/>
                </a:solidFill>
                <a:effectLst/>
                <a:latin typeface="+mn-lt"/>
                <a:ea typeface="+mn-ea"/>
                <a:cs typeface="+mn-cs"/>
              </a:rPr>
              <a:t> op die </a:t>
            </a:r>
            <a:r>
              <a:rPr lang="en-US" sz="1200" b="0" i="0" kern="1200" dirty="0" err="1">
                <a:solidFill>
                  <a:schemeClr val="tx1"/>
                </a:solidFill>
                <a:effectLst/>
                <a:latin typeface="+mn-lt"/>
                <a:ea typeface="+mn-ea"/>
                <a:cs typeface="+mn-cs"/>
              </a:rPr>
              <a:t>manier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asielzoekers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perfect </a:t>
            </a:r>
            <a:r>
              <a:rPr lang="en-US" sz="1200" b="0" i="0" kern="1200" dirty="0" err="1">
                <a:solidFill>
                  <a:schemeClr val="tx1"/>
                </a:solidFill>
                <a:effectLst/>
                <a:latin typeface="+mn-lt"/>
                <a:ea typeface="+mn-ea"/>
                <a:cs typeface="+mn-cs"/>
              </a:rPr>
              <a:t>onderscheid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kunnen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maken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tussen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bijstand</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specifiek</a:t>
            </a:r>
            <a:r>
              <a:rPr lang="en-US" sz="1200" b="0" i="0" kern="1200" dirty="0">
                <a:solidFill>
                  <a:schemeClr val="tx1"/>
                </a:solidFill>
                <a:effectLst/>
                <a:latin typeface="+mn-lt"/>
                <a:ea typeface="+mn-ea"/>
                <a:cs typeface="+mn-cs"/>
              </a:rPr>
              <a:t> maar </a:t>
            </a:r>
            <a:r>
              <a:rPr lang="en-US" sz="1200" b="0" i="0" kern="1200" dirty="0" err="1">
                <a:solidFill>
                  <a:schemeClr val="tx1"/>
                </a:solidFill>
                <a:effectLst/>
                <a:latin typeface="+mn-lt"/>
                <a:ea typeface="+mn-ea"/>
                <a:cs typeface="+mn-cs"/>
              </a:rPr>
              <a:t>eerder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toegang</a:t>
            </a:r>
            <a:r>
              <a:rPr lang="en-US" sz="1200" b="0" i="0" kern="1200" dirty="0">
                <a:solidFill>
                  <a:schemeClr val="tx1"/>
                </a:solidFill>
                <a:effectLst/>
                <a:latin typeface="+mn-lt"/>
                <a:ea typeface="+mn-ea"/>
                <a:cs typeface="+mn-cs"/>
              </a:rPr>
              <a:t> tot </a:t>
            </a:r>
            <a:r>
              <a:rPr lang="en-US" sz="1200" b="0" i="0" kern="1200" dirty="0" err="1">
                <a:solidFill>
                  <a:schemeClr val="tx1"/>
                </a:solidFill>
                <a:effectLst/>
                <a:latin typeface="+mn-lt"/>
                <a:ea typeface="+mn-ea"/>
                <a:cs typeface="+mn-cs"/>
              </a:rPr>
              <a:t>sociale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rechten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huisvesting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onderwijs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medische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zorg</a:t>
            </a:r>
            <a:r>
              <a:rPr lang="en-US" sz="1200" b="0" i="0" kern="1200" dirty="0">
                <a:solidFill>
                  <a:schemeClr val="tx1"/>
                </a:solidFill>
                <a:effectLst/>
                <a:latin typeface="+mn-lt"/>
                <a:ea typeface="+mn-ea"/>
                <a:cs typeface="+mn-cs"/>
              </a:rPr>
              <a:t>) in het </a:t>
            </a:r>
            <a:r>
              <a:rPr lang="en-US" sz="1200" b="0" i="0" kern="1200" dirty="0" err="1">
                <a:solidFill>
                  <a:schemeClr val="tx1"/>
                </a:solidFill>
                <a:effectLst/>
                <a:latin typeface="+mn-lt"/>
                <a:ea typeface="+mn-ea"/>
                <a:cs typeface="+mn-cs"/>
              </a:rPr>
              <a:t>algemeen</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Economische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kansen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toegang</a:t>
            </a:r>
            <a:r>
              <a:rPr lang="en-US" sz="1200" b="0" i="0" kern="1200" dirty="0">
                <a:solidFill>
                  <a:schemeClr val="tx1"/>
                </a:solidFill>
                <a:effectLst/>
                <a:latin typeface="+mn-lt"/>
                <a:ea typeface="+mn-ea"/>
                <a:cs typeface="+mn-cs"/>
              </a:rPr>
              <a:t> tot </a:t>
            </a:r>
            <a:r>
              <a:rPr lang="en-US" sz="1200" b="0" i="0" kern="1200" dirty="0" err="1">
                <a:solidFill>
                  <a:schemeClr val="tx1"/>
                </a:solidFill>
                <a:effectLst/>
                <a:latin typeface="+mn-lt"/>
                <a:ea typeface="+mn-ea"/>
                <a:cs typeface="+mn-cs"/>
              </a:rPr>
              <a:t>arbeidsmarkt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verschillen</a:t>
            </a:r>
            <a:r>
              <a:rPr lang="en-US" sz="1200" b="0" i="0" kern="1200" dirty="0">
                <a:solidFill>
                  <a:schemeClr val="tx1"/>
                </a:solidFill>
                <a:effectLst/>
                <a:latin typeface="+mn-lt"/>
                <a:ea typeface="+mn-ea"/>
                <a:cs typeface="+mn-cs"/>
              </a:rPr>
              <a:t> erg van </a:t>
            </a:r>
            <a:r>
              <a:rPr lang="en-US" sz="1200" b="0" i="0" kern="1200" dirty="0" err="1">
                <a:solidFill>
                  <a:schemeClr val="tx1"/>
                </a:solidFill>
                <a:effectLst/>
                <a:latin typeface="+mn-lt"/>
                <a:ea typeface="+mn-ea"/>
                <a:cs typeface="+mn-cs"/>
              </a:rPr>
              <a:t>lidstaat</a:t>
            </a:r>
            <a:r>
              <a:rPr lang="en-US" sz="1200" b="0" i="0" kern="1200" dirty="0">
                <a:solidFill>
                  <a:schemeClr val="tx1"/>
                </a:solidFill>
                <a:effectLst/>
                <a:latin typeface="+mn-lt"/>
                <a:ea typeface="+mn-ea"/>
                <a:cs typeface="+mn-cs"/>
              </a:rPr>
              <a:t> tot </a:t>
            </a:r>
            <a:r>
              <a:rPr lang="en-US" sz="1200" b="0" i="0" kern="1200" dirty="0" err="1">
                <a:solidFill>
                  <a:schemeClr val="tx1"/>
                </a:solidFill>
                <a:effectLst/>
                <a:latin typeface="+mn-lt"/>
                <a:ea typeface="+mn-ea"/>
                <a:cs typeface="+mn-cs"/>
              </a:rPr>
              <a:t>lidstaat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speelt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duidelijk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grote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rol</a:t>
            </a: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Etnische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familiale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banden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zijn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kernfactor</a:t>
            </a:r>
            <a:r>
              <a:rPr lang="en-US" sz="1200" b="0" i="0" kern="1200" dirty="0">
                <a:solidFill>
                  <a:schemeClr val="tx1"/>
                </a:solidFill>
                <a:effectLst/>
                <a:latin typeface="+mn-lt"/>
                <a:ea typeface="+mn-ea"/>
                <a:cs typeface="+mn-cs"/>
              </a:rPr>
              <a:t> in het </a:t>
            </a:r>
            <a:r>
              <a:rPr lang="en-US" sz="1200" b="0" i="0" kern="1200" dirty="0" err="1">
                <a:solidFill>
                  <a:schemeClr val="tx1"/>
                </a:solidFill>
                <a:effectLst/>
                <a:latin typeface="+mn-lt"/>
                <a:ea typeface="+mn-ea"/>
                <a:cs typeface="+mn-cs"/>
              </a:rPr>
              <a:t>bepalen</a:t>
            </a:r>
            <a:r>
              <a:rPr lang="en-US" sz="1200" b="0" i="0" kern="1200" dirty="0">
                <a:solidFill>
                  <a:schemeClr val="tx1"/>
                </a:solidFill>
                <a:effectLst/>
                <a:latin typeface="+mn-lt"/>
                <a:ea typeface="+mn-ea"/>
                <a:cs typeface="+mn-cs"/>
              </a:rPr>
              <a:t> van de </a:t>
            </a:r>
            <a:r>
              <a:rPr lang="en-US" sz="1200" b="0" i="0" kern="1200" dirty="0" err="1">
                <a:solidFill>
                  <a:schemeClr val="tx1"/>
                </a:solidFill>
                <a:effectLst/>
                <a:latin typeface="+mn-lt"/>
                <a:ea typeface="+mn-ea"/>
                <a:cs typeface="+mn-cs"/>
              </a:rPr>
              <a:t>eindbestemming</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nl-BE" sz="1200" b="0" i="0" kern="1200" dirty="0">
              <a:solidFill>
                <a:schemeClr val="tx1"/>
              </a:solidFill>
              <a:effectLst/>
              <a:latin typeface="+mn-lt"/>
              <a:ea typeface="+mn-ea"/>
              <a:cs typeface="+mn-cs"/>
            </a:endParaRPr>
          </a:p>
          <a:p>
            <a:pPr marL="0" indent="0">
              <a:buFont typeface="Arial" panose="020B0604020202020204" pitchFamily="34" charset="0"/>
              <a:buNone/>
            </a:pPr>
            <a:r>
              <a:rPr lang="nl-BE" sz="1200" b="0" i="0" kern="1200" dirty="0">
                <a:solidFill>
                  <a:schemeClr val="tx1"/>
                </a:solidFill>
                <a:effectLst/>
                <a:latin typeface="+mn-lt"/>
                <a:ea typeface="+mn-ea"/>
                <a:cs typeface="+mn-cs"/>
              </a:rPr>
              <a:t>Waarom dan geen beleid uitwerken dat vertrekt vanuit deze vaststellingen, dat kan werken en </a:t>
            </a:r>
            <a:r>
              <a:rPr lang="nl-BE" sz="1200" b="0" i="0" kern="1200" dirty="0" err="1">
                <a:solidFill>
                  <a:schemeClr val="tx1"/>
                </a:solidFill>
                <a:effectLst/>
                <a:latin typeface="+mn-lt"/>
                <a:ea typeface="+mn-ea"/>
                <a:cs typeface="+mn-cs"/>
              </a:rPr>
              <a:t>nageleef</a:t>
            </a:r>
            <a:r>
              <a:rPr lang="nl-BE" sz="1200" b="0" i="0" kern="1200" dirty="0">
                <a:solidFill>
                  <a:schemeClr val="tx1"/>
                </a:solidFill>
                <a:effectLst/>
                <a:latin typeface="+mn-lt"/>
                <a:ea typeface="+mn-ea"/>
                <a:cs typeface="+mn-cs"/>
              </a:rPr>
              <a:t> kan worden? Nu focust het beleid enkel op bestraffen op basis van een aanpak die aantoonbaar niet werkt.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537D34B-FDB5-4F2D-8FE6-FBA236548F14}" type="slidenum">
              <a:rPr lang="nl-BE" smtClean="0"/>
              <a:t>6</a:t>
            </a:fld>
            <a:endParaRPr lang="nl-BE"/>
          </a:p>
        </p:txBody>
      </p:sp>
    </p:spTree>
    <p:extLst>
      <p:ext uri="{BB962C8B-B14F-4D97-AF65-F5344CB8AC3E}">
        <p14:creationId xmlns:p14="http://schemas.microsoft.com/office/powerpoint/2010/main" val="242071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7537D34B-FDB5-4F2D-8FE6-FBA236548F14}" type="slidenum">
              <a:rPr lang="nl-BE" smtClean="0"/>
              <a:t>8</a:t>
            </a:fld>
            <a:endParaRPr lang="nl-BE"/>
          </a:p>
        </p:txBody>
      </p:sp>
    </p:spTree>
    <p:extLst>
      <p:ext uri="{BB962C8B-B14F-4D97-AF65-F5344CB8AC3E}">
        <p14:creationId xmlns:p14="http://schemas.microsoft.com/office/powerpoint/2010/main" val="2340172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0A45C-B5F9-2D50-D30C-53075DFE1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C4C34-F98F-8D6D-D7BB-2A5CBFE1B2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4341E-C19E-175D-A6D9-1406CAD07D70}"/>
              </a:ext>
            </a:extLst>
          </p:cNvPr>
          <p:cNvSpPr>
            <a:spLocks noGrp="1"/>
          </p:cNvSpPr>
          <p:nvPr>
            <p:ph type="body" idx="1"/>
          </p:nvPr>
        </p:nvSpPr>
        <p:spPr/>
        <p:txBody>
          <a:bodyPr/>
          <a:lstStyle/>
          <a:p>
            <a:endParaRPr lang="nl-BE" dirty="0"/>
          </a:p>
        </p:txBody>
      </p:sp>
      <p:sp>
        <p:nvSpPr>
          <p:cNvPr id="4" name="Slide Number Placeholder 3">
            <a:extLst>
              <a:ext uri="{FF2B5EF4-FFF2-40B4-BE49-F238E27FC236}">
                <a16:creationId xmlns:a16="http://schemas.microsoft.com/office/drawing/2014/main" id="{5AC50019-0346-4771-96DA-8AB3435FA069}"/>
              </a:ext>
            </a:extLst>
          </p:cNvPr>
          <p:cNvSpPr>
            <a:spLocks noGrp="1"/>
          </p:cNvSpPr>
          <p:nvPr>
            <p:ph type="sldNum" sz="quarter" idx="5"/>
          </p:nvPr>
        </p:nvSpPr>
        <p:spPr/>
        <p:txBody>
          <a:bodyPr/>
          <a:lstStyle/>
          <a:p>
            <a:fld id="{7537D34B-FDB5-4F2D-8FE6-FBA236548F14}" type="slidenum">
              <a:rPr lang="nl-BE" smtClean="0"/>
              <a:t>9</a:t>
            </a:fld>
            <a:endParaRPr lang="nl-BE"/>
          </a:p>
        </p:txBody>
      </p:sp>
    </p:spTree>
    <p:extLst>
      <p:ext uri="{BB962C8B-B14F-4D97-AF65-F5344CB8AC3E}">
        <p14:creationId xmlns:p14="http://schemas.microsoft.com/office/powerpoint/2010/main" val="32982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Underlying these criteria is the definition of ‘family member’, which has been amended. It now applies to family relationships that pre-dated entry into the territory, not only to families which existed in the country of origin; so it would now cover (for example) Syrians who got married or had a child while in Turkey. Otherwise the definition is the same (spouse or unmarried partner, if national immigration law treats spouses and partners the same; unmarried minor children of the couple or applicant; or the parent or other adult responsible for an unmarried minor).</a:t>
            </a:r>
            <a:endParaRPr lang="nl-BE" dirty="0"/>
          </a:p>
        </p:txBody>
      </p:sp>
      <p:sp>
        <p:nvSpPr>
          <p:cNvPr id="4" name="Slide Number Placeholder 3"/>
          <p:cNvSpPr>
            <a:spLocks noGrp="1"/>
          </p:cNvSpPr>
          <p:nvPr>
            <p:ph type="sldNum" sz="quarter" idx="5"/>
          </p:nvPr>
        </p:nvSpPr>
        <p:spPr/>
        <p:txBody>
          <a:bodyPr/>
          <a:lstStyle/>
          <a:p>
            <a:fld id="{7537D34B-FDB5-4F2D-8FE6-FBA236548F14}" type="slidenum">
              <a:rPr lang="nl-BE" smtClean="0"/>
              <a:t>10</a:t>
            </a:fld>
            <a:endParaRPr lang="nl-BE"/>
          </a:p>
        </p:txBody>
      </p:sp>
    </p:spTree>
    <p:extLst>
      <p:ext uri="{BB962C8B-B14F-4D97-AF65-F5344CB8AC3E}">
        <p14:creationId xmlns:p14="http://schemas.microsoft.com/office/powerpoint/2010/main" val="2508065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F160-0045-5EA8-14E2-CFB11B054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857E7-24CB-06AF-2833-56D754BCF4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6D7A86-22DD-3F8E-050E-4679C71E2BF3}"/>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Underlying these criteria is the definition of ‘family member’, which has been amended. It now applies to family relationships that pre-dated entry into the territory, not only to families which existed in the country of origin; so it would now cover (for example) Syrians who got married or had a child while in Turkey. Otherwise the definition is the same (spouse or unmarried partner, if national immigration law treats spouses and partners the same; unmarried minor children of the couple or applicant; or the parent or other adult responsible for an unmarried minor).</a:t>
            </a:r>
            <a:endParaRPr lang="nl-BE" dirty="0"/>
          </a:p>
        </p:txBody>
      </p:sp>
      <p:sp>
        <p:nvSpPr>
          <p:cNvPr id="4" name="Slide Number Placeholder 3">
            <a:extLst>
              <a:ext uri="{FF2B5EF4-FFF2-40B4-BE49-F238E27FC236}">
                <a16:creationId xmlns:a16="http://schemas.microsoft.com/office/drawing/2014/main" id="{384E2F33-A956-4E00-A106-78FCB7613171}"/>
              </a:ext>
            </a:extLst>
          </p:cNvPr>
          <p:cNvSpPr>
            <a:spLocks noGrp="1"/>
          </p:cNvSpPr>
          <p:nvPr>
            <p:ph type="sldNum" sz="quarter" idx="5"/>
          </p:nvPr>
        </p:nvSpPr>
        <p:spPr/>
        <p:txBody>
          <a:bodyPr/>
          <a:lstStyle/>
          <a:p>
            <a:fld id="{7537D34B-FDB5-4F2D-8FE6-FBA236548F14}" type="slidenum">
              <a:rPr lang="nl-BE" smtClean="0"/>
              <a:t>11</a:t>
            </a:fld>
            <a:endParaRPr lang="nl-BE"/>
          </a:p>
        </p:txBody>
      </p:sp>
    </p:spTree>
    <p:extLst>
      <p:ext uri="{BB962C8B-B14F-4D97-AF65-F5344CB8AC3E}">
        <p14:creationId xmlns:p14="http://schemas.microsoft.com/office/powerpoint/2010/main" val="310263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new provision in the 2024 Regulation expressly obliges each asylum-seeker to apply in the Member State of first entry. This has long been the popular conception of what the Dublin rules do anyway, but in fact they previously only referred to obligations for </a:t>
            </a:r>
            <a:r>
              <a:rPr lang="en-US" sz="1200" b="0" i="1" kern="1200" dirty="0">
                <a:solidFill>
                  <a:schemeClr val="tx1"/>
                </a:solidFill>
                <a:effectLst/>
                <a:latin typeface="+mn-lt"/>
                <a:ea typeface="+mn-ea"/>
                <a:cs typeface="+mn-cs"/>
              </a:rPr>
              <a:t>Member States</a:t>
            </a:r>
            <a:r>
              <a:rPr lang="en-US" sz="1200" b="0" i="0" kern="1200" dirty="0">
                <a:solidFill>
                  <a:schemeClr val="tx1"/>
                </a:solidFill>
                <a:effectLst/>
                <a:latin typeface="+mn-lt"/>
                <a:ea typeface="+mn-ea"/>
                <a:cs typeface="+mn-cs"/>
              </a:rPr>
              <a:t>, not asylum-seekers – although of course this will often have amounted to a </a:t>
            </a:r>
            <a:r>
              <a:rPr lang="en-US" sz="1200" b="0" i="1" kern="1200" dirty="0">
                <a:solidFill>
                  <a:schemeClr val="tx1"/>
                </a:solidFill>
                <a:effectLst/>
                <a:latin typeface="+mn-lt"/>
                <a:ea typeface="+mn-ea"/>
                <a:cs typeface="+mn-cs"/>
              </a:rPr>
              <a:t>de facto</a:t>
            </a:r>
            <a:r>
              <a:rPr lang="en-US" sz="1200" b="0" i="0" kern="1200" dirty="0">
                <a:solidFill>
                  <a:schemeClr val="tx1"/>
                </a:solidFill>
                <a:effectLst/>
                <a:latin typeface="+mn-lt"/>
                <a:ea typeface="+mn-ea"/>
                <a:cs typeface="+mn-cs"/>
              </a:rPr>
              <a:t> obligation for asylum seekers in practice, to the extent that Member States attempted to enforce the rules</a:t>
            </a:r>
            <a:endParaRPr lang="nl-BE" dirty="0"/>
          </a:p>
        </p:txBody>
      </p:sp>
      <p:sp>
        <p:nvSpPr>
          <p:cNvPr id="4" name="Slide Number Placeholder 3"/>
          <p:cNvSpPr>
            <a:spLocks noGrp="1"/>
          </p:cNvSpPr>
          <p:nvPr>
            <p:ph type="sldNum" sz="quarter" idx="5"/>
          </p:nvPr>
        </p:nvSpPr>
        <p:spPr/>
        <p:txBody>
          <a:bodyPr/>
          <a:lstStyle/>
          <a:p>
            <a:fld id="{7537D34B-FDB5-4F2D-8FE6-FBA236548F14}" type="slidenum">
              <a:rPr lang="nl-BE" smtClean="0"/>
              <a:t>12</a:t>
            </a:fld>
            <a:endParaRPr lang="nl-BE"/>
          </a:p>
        </p:txBody>
      </p:sp>
    </p:spTree>
    <p:extLst>
      <p:ext uri="{BB962C8B-B14F-4D97-AF65-F5344CB8AC3E}">
        <p14:creationId xmlns:p14="http://schemas.microsoft.com/office/powerpoint/2010/main" val="168148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Overweging 58: Om ervoor te zorgen dat de in deze verordening vastgelegde procedures worden nageleefd en om belemmeringen voor de doeltreffende toepassing ervan te voorkomen, en in het bijzonder om onderduiking van onderdanen van derde landen en staatlozen en hun niet-toegestane verplaatsingen tussen de lidstaten te vermijden, is het nodig duidelijke verplichtingen vast te stellen voor de verzoeker in het kader van de procedure en waarvan die tijdig en naar behoren in kennis moet worden gesteld. Niet-naleving van dergelijke verplichtingen moet leiden tot passende en evenredige procedurele gevolgen voor de verzoeker en tot passende en evenredige gevolgen wat betreft zijn opvangvoorzieningen. Wanneer de lidstaten nagaan of de verzoeker zijn of haar verplichtingen naleeft en of hij of zij meewerkt met de bevoegde autoriteitenmoeten zij, in overeenstemming met de voorschriften van deze verordening, rekening houden met de individuele omstandigheden van de verzoeker. Conform het Handvest moet de lidstaat waar een dergelijke verzoeker aanwezig is, er in elk geval voor zorgen dat in de dringende materiële behoeften van die verzoeker wordt voorzien.</a:t>
            </a:r>
          </a:p>
          <a:p>
            <a:endParaRPr lang="nl-BE" dirty="0"/>
          </a:p>
          <a:p>
            <a:r>
              <a:rPr lang="en-US" dirty="0"/>
              <a:t>First, reducing the benefits of an applicant based on a transfer decision that is not yet final, and may yet be struck down as illegal, is highly questionable.</a:t>
            </a:r>
            <a:endParaRPr lang="nl-BE" dirty="0"/>
          </a:p>
        </p:txBody>
      </p:sp>
      <p:sp>
        <p:nvSpPr>
          <p:cNvPr id="4" name="Slide Number Placeholder 3"/>
          <p:cNvSpPr>
            <a:spLocks noGrp="1"/>
          </p:cNvSpPr>
          <p:nvPr>
            <p:ph type="sldNum" sz="quarter" idx="5"/>
          </p:nvPr>
        </p:nvSpPr>
        <p:spPr/>
        <p:txBody>
          <a:bodyPr/>
          <a:lstStyle/>
          <a:p>
            <a:fld id="{7537D34B-FDB5-4F2D-8FE6-FBA236548F14}" type="slidenum">
              <a:rPr lang="nl-BE" smtClean="0"/>
              <a:t>13</a:t>
            </a:fld>
            <a:endParaRPr lang="nl-BE"/>
          </a:p>
        </p:txBody>
      </p:sp>
    </p:spTree>
    <p:extLst>
      <p:ext uri="{BB962C8B-B14F-4D97-AF65-F5344CB8AC3E}">
        <p14:creationId xmlns:p14="http://schemas.microsoft.com/office/powerpoint/2010/main" val="2345369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42D06B-FAF6-1CE4-7A25-61348C30B54E}"/>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B3A5267F-8D0E-620D-46CD-7B24A415DFDC}"/>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191D9A26-5171-DC55-7AA5-CEACB66B3D33}"/>
              </a:ext>
            </a:extLst>
          </p:cNvPr>
          <p:cNvSpPr>
            <a:spLocks noGrp="1"/>
          </p:cNvSpPr>
          <p:nvPr>
            <p:ph type="sldNum" sz="quarter" idx="12"/>
          </p:nvPr>
        </p:nvSpPr>
        <p:spPr/>
        <p:txBody>
          <a:bodyPr/>
          <a:lstStyle/>
          <a:p>
            <a:fld id="{3FEEDF08-6A1F-4079-B905-34582C3F35CF}" type="slidenum">
              <a:rPr lang="nl-BE" smtClean="0"/>
              <a:t>‹#›</a:t>
            </a:fld>
            <a:endParaRPr lang="nl-BE"/>
          </a:p>
        </p:txBody>
      </p:sp>
      <p:sp>
        <p:nvSpPr>
          <p:cNvPr id="11" name="Title 1">
            <a:extLst>
              <a:ext uri="{FF2B5EF4-FFF2-40B4-BE49-F238E27FC236}">
                <a16:creationId xmlns:a16="http://schemas.microsoft.com/office/drawing/2014/main" id="{8043A44C-C2C0-AB2D-53C6-D2BEF57B1B0E}"/>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95738"/>
                </a:highlight>
              </a:defRPr>
            </a:lvl1pPr>
          </a:lstStyle>
          <a:p>
            <a:r>
              <a:rPr lang="en-BE"/>
              <a:t>TITLE</a:t>
            </a:r>
            <a:endParaRPr lang="nl-BE"/>
          </a:p>
        </p:txBody>
      </p:sp>
      <p:sp>
        <p:nvSpPr>
          <p:cNvPr id="12" name="Content Placeholder 2">
            <a:extLst>
              <a:ext uri="{FF2B5EF4-FFF2-40B4-BE49-F238E27FC236}">
                <a16:creationId xmlns:a16="http://schemas.microsoft.com/office/drawing/2014/main" id="{B1960F63-6839-CD8B-15C4-FEB185517648}"/>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15" name="Title 1">
            <a:extLst>
              <a:ext uri="{FF2B5EF4-FFF2-40B4-BE49-F238E27FC236}">
                <a16:creationId xmlns:a16="http://schemas.microsoft.com/office/drawing/2014/main" id="{830CBA95-12DC-AEF2-C55E-635D139280A8}"/>
              </a:ext>
            </a:extLst>
          </p:cNvPr>
          <p:cNvSpPr txBox="1">
            <a:spLocks/>
          </p:cNvSpPr>
          <p:nvPr userDrawn="1"/>
        </p:nvSpPr>
        <p:spPr>
          <a:xfrm>
            <a:off x="533400" y="1238139"/>
            <a:ext cx="7315200" cy="9293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highlight>
                  <a:srgbClr val="2894A7"/>
                </a:highlight>
                <a:latin typeface="Impact" panose="020B0806030902050204" pitchFamily="34" charset="0"/>
                <a:ea typeface="+mj-ea"/>
                <a:cs typeface="+mj-cs"/>
              </a:defRPr>
            </a:lvl1pPr>
          </a:lstStyle>
          <a:p>
            <a:endParaRPr lang="nl-BE"/>
          </a:p>
        </p:txBody>
      </p:sp>
      <p:pic>
        <p:nvPicPr>
          <p:cNvPr id="3" name="Picture 2" descr="Afbeelding met Menselijk gezicht, persoon, kleding, overdekt&#10;&#10;Door AI gegenereerde inhoud is mogelijk onjuist.">
            <a:extLst>
              <a:ext uri="{FF2B5EF4-FFF2-40B4-BE49-F238E27FC236}">
                <a16:creationId xmlns:a16="http://schemas.microsoft.com/office/drawing/2014/main" id="{BAF8D851-FEB9-0A5E-3ADA-49DE61A3D6E7}"/>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8302"/>
          <a:stretch/>
        </p:blipFill>
        <p:spPr bwMode="auto">
          <a:xfrm>
            <a:off x="7999560" y="0"/>
            <a:ext cx="41924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108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ACB65-5A1F-F8D5-93FF-DDF8E280E5A5}"/>
              </a:ext>
            </a:extLst>
          </p:cNvPr>
          <p:cNvSpPr>
            <a:spLocks noGrp="1"/>
          </p:cNvSpPr>
          <p:nvPr>
            <p:ph type="title" hasCustomPrompt="1"/>
          </p:nvPr>
        </p:nvSpPr>
        <p:spPr>
          <a:xfrm>
            <a:off x="381000" y="362527"/>
            <a:ext cx="7969370" cy="1325563"/>
          </a:xfrm>
        </p:spPr>
        <p:txBody>
          <a:bodyPr/>
          <a:lstStyle/>
          <a:p>
            <a:r>
              <a:rPr lang="en-US"/>
              <a:t>CLICK TO EDIT MASTER TITLE STYLE</a:t>
            </a:r>
            <a:endParaRPr lang="nl-BE"/>
          </a:p>
        </p:txBody>
      </p:sp>
      <p:sp>
        <p:nvSpPr>
          <p:cNvPr id="3" name="Content Placeholder 2">
            <a:extLst>
              <a:ext uri="{FF2B5EF4-FFF2-40B4-BE49-F238E27FC236}">
                <a16:creationId xmlns:a16="http://schemas.microsoft.com/office/drawing/2014/main" id="{E6EC1025-8AE3-781C-5565-25CB5DC81A3A}"/>
              </a:ext>
            </a:extLst>
          </p:cNvPr>
          <p:cNvSpPr>
            <a:spLocks noGrp="1"/>
          </p:cNvSpPr>
          <p:nvPr>
            <p:ph sz="half" idx="1"/>
          </p:nvPr>
        </p:nvSpPr>
        <p:spPr>
          <a:xfrm>
            <a:off x="838200" y="1825625"/>
            <a:ext cx="5181600" cy="4351338"/>
          </a:xfrm>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Content Placeholder 3">
            <a:extLst>
              <a:ext uri="{FF2B5EF4-FFF2-40B4-BE49-F238E27FC236}">
                <a16:creationId xmlns:a16="http://schemas.microsoft.com/office/drawing/2014/main" id="{C3A74328-B0B4-3EDF-D71B-BE1F4140926C}"/>
              </a:ext>
            </a:extLst>
          </p:cNvPr>
          <p:cNvSpPr>
            <a:spLocks noGrp="1"/>
          </p:cNvSpPr>
          <p:nvPr>
            <p:ph sz="half" idx="2"/>
          </p:nvPr>
        </p:nvSpPr>
        <p:spPr>
          <a:xfrm>
            <a:off x="6172200" y="1825625"/>
            <a:ext cx="5181600" cy="4351338"/>
          </a:xfrm>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Date Placeholder 4">
            <a:extLst>
              <a:ext uri="{FF2B5EF4-FFF2-40B4-BE49-F238E27FC236}">
                <a16:creationId xmlns:a16="http://schemas.microsoft.com/office/drawing/2014/main" id="{2D91F770-8BDC-E8DD-80F5-F21584470814}"/>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6" name="Footer Placeholder 5">
            <a:extLst>
              <a:ext uri="{FF2B5EF4-FFF2-40B4-BE49-F238E27FC236}">
                <a16:creationId xmlns:a16="http://schemas.microsoft.com/office/drawing/2014/main" id="{04728B27-5793-9754-0BD4-2B3A60473AF0}"/>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B153C1CB-981D-0217-9AC1-16FF4E7407B0}"/>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2852861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ABFFC-7CA5-0693-D1B8-9ECDDA7A5D54}"/>
              </a:ext>
            </a:extLst>
          </p:cNvPr>
          <p:cNvSpPr>
            <a:spLocks noGrp="1"/>
          </p:cNvSpPr>
          <p:nvPr>
            <p:ph type="title" hasCustomPrompt="1"/>
          </p:nvPr>
        </p:nvSpPr>
        <p:spPr>
          <a:xfrm>
            <a:off x="839788" y="365125"/>
            <a:ext cx="10515600" cy="1325563"/>
          </a:xfrm>
        </p:spPr>
        <p:txBody>
          <a:bodyPr/>
          <a:lstStyle/>
          <a:p>
            <a:r>
              <a:rPr lang="en-US"/>
              <a:t>CLICK TO EDIT MASTER TITLE STYLE</a:t>
            </a:r>
            <a:endParaRPr lang="nl-BE"/>
          </a:p>
        </p:txBody>
      </p:sp>
      <p:sp>
        <p:nvSpPr>
          <p:cNvPr id="3" name="Text Placeholder 2">
            <a:extLst>
              <a:ext uri="{FF2B5EF4-FFF2-40B4-BE49-F238E27FC236}">
                <a16:creationId xmlns:a16="http://schemas.microsoft.com/office/drawing/2014/main" id="{22AD3FD1-AA9E-E3CA-2396-02E8F6D951B9}"/>
              </a:ext>
            </a:extLst>
          </p:cNvPr>
          <p:cNvSpPr>
            <a:spLocks noGrp="1"/>
          </p:cNvSpPr>
          <p:nvPr>
            <p:ph type="body" idx="1"/>
          </p:nvPr>
        </p:nvSpPr>
        <p:spPr>
          <a:xfrm>
            <a:off x="839788" y="1681163"/>
            <a:ext cx="5157787" cy="823912"/>
          </a:xfrm>
        </p:spPr>
        <p:txBody>
          <a:bodyPr anchor="b"/>
          <a:lstStyle>
            <a:lvl1pPr marL="0" indent="0">
              <a:buNone/>
              <a:defRPr sz="2400" b="1">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DF5284-22D3-17D1-E80F-5522452C323B}"/>
              </a:ext>
            </a:extLst>
          </p:cNvPr>
          <p:cNvSpPr>
            <a:spLocks noGrp="1"/>
          </p:cNvSpPr>
          <p:nvPr>
            <p:ph sz="half" idx="2"/>
          </p:nvPr>
        </p:nvSpPr>
        <p:spPr>
          <a:xfrm>
            <a:off x="839788" y="2505075"/>
            <a:ext cx="5157787" cy="3684588"/>
          </a:xfrm>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5" name="Text Placeholder 4">
            <a:extLst>
              <a:ext uri="{FF2B5EF4-FFF2-40B4-BE49-F238E27FC236}">
                <a16:creationId xmlns:a16="http://schemas.microsoft.com/office/drawing/2014/main" id="{0F98B7B7-4581-519E-AAAF-97FC9D95856A}"/>
              </a:ext>
            </a:extLst>
          </p:cNvPr>
          <p:cNvSpPr>
            <a:spLocks noGrp="1"/>
          </p:cNvSpPr>
          <p:nvPr>
            <p:ph type="body" sz="quarter" idx="3"/>
          </p:nvPr>
        </p:nvSpPr>
        <p:spPr>
          <a:xfrm>
            <a:off x="6172200" y="1681163"/>
            <a:ext cx="5183188" cy="823912"/>
          </a:xfrm>
        </p:spPr>
        <p:txBody>
          <a:bodyPr anchor="b">
            <a:normAutofit/>
          </a:bodyPr>
          <a:lstStyle>
            <a:lvl1pPr marL="0" indent="0">
              <a:buNone/>
              <a:defRPr lang="en-US" sz="2400" b="1" kern="1200" dirty="0">
                <a:solidFill>
                  <a:schemeClr val="tx1"/>
                </a:solidFill>
                <a:latin typeface="Franklin Gothic Medium Cond" panose="020B060603040202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0151D6-7478-498F-76A7-9F3E110A0844}"/>
              </a:ext>
            </a:extLst>
          </p:cNvPr>
          <p:cNvSpPr>
            <a:spLocks noGrp="1"/>
          </p:cNvSpPr>
          <p:nvPr>
            <p:ph sz="quarter" idx="4"/>
          </p:nvPr>
        </p:nvSpPr>
        <p:spPr>
          <a:xfrm>
            <a:off x="6172200" y="2505075"/>
            <a:ext cx="5183188" cy="3684588"/>
          </a:xfrm>
        </p:spPr>
        <p:txBody>
          <a:bodyPr/>
          <a:lstStyle>
            <a:lvl1pPr>
              <a:defRPr>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7" name="Date Placeholder 6">
            <a:extLst>
              <a:ext uri="{FF2B5EF4-FFF2-40B4-BE49-F238E27FC236}">
                <a16:creationId xmlns:a16="http://schemas.microsoft.com/office/drawing/2014/main" id="{C953184B-09D4-1574-3BC6-DECFA960D9C7}"/>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8" name="Footer Placeholder 7">
            <a:extLst>
              <a:ext uri="{FF2B5EF4-FFF2-40B4-BE49-F238E27FC236}">
                <a16:creationId xmlns:a16="http://schemas.microsoft.com/office/drawing/2014/main" id="{9C9018D2-16D4-AC0C-7F2E-BA6DDD21FE61}"/>
              </a:ext>
            </a:extLst>
          </p:cNvPr>
          <p:cNvSpPr>
            <a:spLocks noGrp="1"/>
          </p:cNvSpPr>
          <p:nvPr>
            <p:ph type="ftr" sz="quarter" idx="11"/>
          </p:nvPr>
        </p:nvSpPr>
        <p:spPr/>
        <p:txBody>
          <a:bodyPr/>
          <a:lstStyle/>
          <a:p>
            <a:endParaRPr lang="nl-BE"/>
          </a:p>
        </p:txBody>
      </p:sp>
      <p:sp>
        <p:nvSpPr>
          <p:cNvPr id="9" name="Slide Number Placeholder 8">
            <a:extLst>
              <a:ext uri="{FF2B5EF4-FFF2-40B4-BE49-F238E27FC236}">
                <a16:creationId xmlns:a16="http://schemas.microsoft.com/office/drawing/2014/main" id="{74AF6695-E530-D10D-5005-FE08725B6DE4}"/>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197409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2D497-58DA-CDF3-F5AA-B99999DCF429}"/>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3" name="Footer Placeholder 2">
            <a:extLst>
              <a:ext uri="{FF2B5EF4-FFF2-40B4-BE49-F238E27FC236}">
                <a16:creationId xmlns:a16="http://schemas.microsoft.com/office/drawing/2014/main" id="{6F44A7E8-4966-F637-BB58-A995BE716401}"/>
              </a:ext>
            </a:extLst>
          </p:cNvPr>
          <p:cNvSpPr>
            <a:spLocks noGrp="1"/>
          </p:cNvSpPr>
          <p:nvPr>
            <p:ph type="ftr" sz="quarter" idx="11"/>
          </p:nvPr>
        </p:nvSpPr>
        <p:spPr/>
        <p:txBody>
          <a:bodyPr/>
          <a:lstStyle/>
          <a:p>
            <a:endParaRPr lang="nl-BE"/>
          </a:p>
        </p:txBody>
      </p:sp>
      <p:sp>
        <p:nvSpPr>
          <p:cNvPr id="4" name="Slide Number Placeholder 3">
            <a:extLst>
              <a:ext uri="{FF2B5EF4-FFF2-40B4-BE49-F238E27FC236}">
                <a16:creationId xmlns:a16="http://schemas.microsoft.com/office/drawing/2014/main" id="{480DBF7C-2D77-33D3-11C1-82F605B1C06C}"/>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4098" name="Picture 2" descr="A group of people sitting at a table&#10;&#10;AI-generated content may be incorrect.">
            <a:extLst>
              <a:ext uri="{FF2B5EF4-FFF2-40B4-BE49-F238E27FC236}">
                <a16:creationId xmlns:a16="http://schemas.microsoft.com/office/drawing/2014/main" id="{98F52ECB-3068-BB4B-07C6-EA5D4158BF4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6240" r="22911"/>
          <a:stretch/>
        </p:blipFill>
        <p:spPr bwMode="auto">
          <a:xfrm>
            <a:off x="7999561" y="2854"/>
            <a:ext cx="4192439" cy="6855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08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CF92-806A-71C7-B35D-44ED467CD7F9}"/>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Content Placeholder 2">
            <a:extLst>
              <a:ext uri="{FF2B5EF4-FFF2-40B4-BE49-F238E27FC236}">
                <a16:creationId xmlns:a16="http://schemas.microsoft.com/office/drawing/2014/main" id="{41B02804-2A7F-2FE1-4092-B16C924CAD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Text Placeholder 3">
            <a:extLst>
              <a:ext uri="{FF2B5EF4-FFF2-40B4-BE49-F238E27FC236}">
                <a16:creationId xmlns:a16="http://schemas.microsoft.com/office/drawing/2014/main" id="{C11E2AE4-0AA8-8289-4F30-54AA6D082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5E145-ADA6-0BD9-1C63-7A5A8A2E1C06}"/>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6" name="Footer Placeholder 5">
            <a:extLst>
              <a:ext uri="{FF2B5EF4-FFF2-40B4-BE49-F238E27FC236}">
                <a16:creationId xmlns:a16="http://schemas.microsoft.com/office/drawing/2014/main" id="{C4B902FE-4F38-3239-7185-0D478E03A8F2}"/>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2E653D69-44CF-FE1C-4FB6-62B002A3DCAB}"/>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220472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CC1D-8898-BC9D-B5A7-4D82ED2C99E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EDIT MASTER TITLE STYLE</a:t>
            </a:r>
            <a:endParaRPr lang="nl-BE"/>
          </a:p>
        </p:txBody>
      </p:sp>
      <p:sp>
        <p:nvSpPr>
          <p:cNvPr id="3" name="Picture Placeholder 2">
            <a:extLst>
              <a:ext uri="{FF2B5EF4-FFF2-40B4-BE49-F238E27FC236}">
                <a16:creationId xmlns:a16="http://schemas.microsoft.com/office/drawing/2014/main" id="{E0A6EFA6-95FD-382B-36DE-201E23FF86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BE"/>
          </a:p>
        </p:txBody>
      </p:sp>
      <p:sp>
        <p:nvSpPr>
          <p:cNvPr id="4" name="Text Placeholder 3">
            <a:extLst>
              <a:ext uri="{FF2B5EF4-FFF2-40B4-BE49-F238E27FC236}">
                <a16:creationId xmlns:a16="http://schemas.microsoft.com/office/drawing/2014/main" id="{4F2C0EBE-50DC-9ECE-E0E7-2BDD0A3072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E85231-63A8-FAC0-F2C7-09B6277B891D}"/>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6" name="Footer Placeholder 5">
            <a:extLst>
              <a:ext uri="{FF2B5EF4-FFF2-40B4-BE49-F238E27FC236}">
                <a16:creationId xmlns:a16="http://schemas.microsoft.com/office/drawing/2014/main" id="{36C42B50-85B7-DE85-0218-3058998FE14D}"/>
              </a:ext>
            </a:extLst>
          </p:cNvPr>
          <p:cNvSpPr>
            <a:spLocks noGrp="1"/>
          </p:cNvSpPr>
          <p:nvPr>
            <p:ph type="ftr" sz="quarter" idx="11"/>
          </p:nvPr>
        </p:nvSpPr>
        <p:spPr/>
        <p:txBody>
          <a:bodyPr/>
          <a:lstStyle/>
          <a:p>
            <a:endParaRPr lang="nl-BE"/>
          </a:p>
        </p:txBody>
      </p:sp>
      <p:sp>
        <p:nvSpPr>
          <p:cNvPr id="7" name="Slide Number Placeholder 6">
            <a:extLst>
              <a:ext uri="{FF2B5EF4-FFF2-40B4-BE49-F238E27FC236}">
                <a16:creationId xmlns:a16="http://schemas.microsoft.com/office/drawing/2014/main" id="{58488D96-502C-668A-53BA-7DA146A32234}"/>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195568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D5E9-B88F-F6FA-D526-2A3D901C7AA1}"/>
              </a:ext>
            </a:extLst>
          </p:cNvPr>
          <p:cNvSpPr>
            <a:spLocks noGrp="1"/>
          </p:cNvSpPr>
          <p:nvPr>
            <p:ph type="title" hasCustomPrompt="1"/>
          </p:nvPr>
        </p:nvSpPr>
        <p:spPr/>
        <p:txBody>
          <a:bodyPr/>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BB18978F-A5E7-A28C-4975-7168BACCB7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F3D00F5B-1401-5EF6-8666-4393DA47EB8D}"/>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C15D5D08-9AA3-8ACC-271E-060FABE293C1}"/>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58AF12E4-9C40-5720-62B3-CFAD1804B5C5}"/>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39726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C8EE58-3ED6-820D-B082-E1BFD7046C88}"/>
              </a:ext>
            </a:extLst>
          </p:cNvPr>
          <p:cNvSpPr>
            <a:spLocks noGrp="1"/>
          </p:cNvSpPr>
          <p:nvPr>
            <p:ph type="title" orient="vert" hasCustomPrompt="1"/>
          </p:nvPr>
        </p:nvSpPr>
        <p:spPr>
          <a:xfrm>
            <a:off x="8724900" y="365125"/>
            <a:ext cx="2628900" cy="5811838"/>
          </a:xfrm>
        </p:spPr>
        <p:txBody>
          <a:bodyPr vert="eaVert"/>
          <a:lstStyle/>
          <a:p>
            <a:r>
              <a:rPr lang="en-US"/>
              <a:t>CLICK TO EDIT MASTER TITLE STYLE</a:t>
            </a:r>
            <a:endParaRPr lang="nl-BE"/>
          </a:p>
        </p:txBody>
      </p:sp>
      <p:sp>
        <p:nvSpPr>
          <p:cNvPr id="3" name="Vertical Text Placeholder 2">
            <a:extLst>
              <a:ext uri="{FF2B5EF4-FFF2-40B4-BE49-F238E27FC236}">
                <a16:creationId xmlns:a16="http://schemas.microsoft.com/office/drawing/2014/main" id="{7C431B6B-7E5B-5228-903D-B412082A84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91FEB6EE-76A7-C0CE-87B3-41C38DFE2A7E}"/>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10005E0C-BFAA-2DFE-4DED-6BA786B841E9}"/>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138D14BB-7CC4-12BA-F318-B6E0E153507E}"/>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1514168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4BF7-DDE2-AF23-4F20-61C4A676E78A}"/>
              </a:ext>
            </a:extLst>
          </p:cNvPr>
          <p:cNvSpPr>
            <a:spLocks noGrp="1"/>
          </p:cNvSpPr>
          <p:nvPr>
            <p:ph type="title"/>
          </p:nvPr>
        </p:nvSpPr>
        <p:spPr/>
        <p:txBody>
          <a:bodyPr/>
          <a:lstStyle/>
          <a:p>
            <a:r>
              <a:rPr lang="en-US"/>
              <a:t>Click to edit Master title style</a:t>
            </a:r>
            <a:endParaRPr lang="nl-BE"/>
          </a:p>
        </p:txBody>
      </p:sp>
      <p:sp>
        <p:nvSpPr>
          <p:cNvPr id="3" name="Date Placeholder 2">
            <a:extLst>
              <a:ext uri="{FF2B5EF4-FFF2-40B4-BE49-F238E27FC236}">
                <a16:creationId xmlns:a16="http://schemas.microsoft.com/office/drawing/2014/main" id="{D72DCA10-21D7-17BB-412B-516CBD5C72C8}"/>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4" name="Footer Placeholder 3">
            <a:extLst>
              <a:ext uri="{FF2B5EF4-FFF2-40B4-BE49-F238E27FC236}">
                <a16:creationId xmlns:a16="http://schemas.microsoft.com/office/drawing/2014/main" id="{46A48EE4-EE94-D47D-235B-E0DC55A266C8}"/>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AAA30477-964D-B939-4E74-2E5B7A196E07}"/>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24279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8" name="Picture 4" descr="A person standing in front of a screen&#10;&#10;AI-generated content may be incorrect.">
            <a:extLst>
              <a:ext uri="{FF2B5EF4-FFF2-40B4-BE49-F238E27FC236}">
                <a16:creationId xmlns:a16="http://schemas.microsoft.com/office/drawing/2014/main" id="{7233E7F7-483C-44C2-A162-82593494FBF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7219" t="208" r="12027" b="-208"/>
          <a:stretch/>
        </p:blipFill>
        <p:spPr bwMode="auto">
          <a:xfrm>
            <a:off x="7989455" y="-1"/>
            <a:ext cx="4202545" cy="6874531"/>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3BB27C86-7B4C-5F61-1C52-0D9D3D6C1A4B}"/>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FBA00"/>
                </a:highlight>
              </a:defRPr>
            </a:lvl1pPr>
          </a:lstStyle>
          <a:p>
            <a:r>
              <a:rPr lang="en-BE"/>
              <a:t>TITLE</a:t>
            </a:r>
            <a:endParaRPr lang="nl-BE"/>
          </a:p>
        </p:txBody>
      </p:sp>
      <p:sp>
        <p:nvSpPr>
          <p:cNvPr id="15" name="Content Placeholder 2">
            <a:extLst>
              <a:ext uri="{FF2B5EF4-FFF2-40B4-BE49-F238E27FC236}">
                <a16:creationId xmlns:a16="http://schemas.microsoft.com/office/drawing/2014/main" id="{82A63C5B-8006-C788-E575-4765AEA71AA9}"/>
              </a:ext>
            </a:extLst>
          </p:cNvPr>
          <p:cNvSpPr>
            <a:spLocks noGrp="1"/>
          </p:cNvSpPr>
          <p:nvPr>
            <p:ph idx="1"/>
          </p:nvPr>
        </p:nvSpPr>
        <p:spPr>
          <a:xfrm>
            <a:off x="381000" y="1844426"/>
            <a:ext cx="7315200" cy="3863647"/>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61465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7" name="Picture 2" descr="A group of people walking on a path in a field&#10;&#10;AI-generated content may be incorrect.">
            <a:extLst>
              <a:ext uri="{FF2B5EF4-FFF2-40B4-BE49-F238E27FC236}">
                <a16:creationId xmlns:a16="http://schemas.microsoft.com/office/drawing/2014/main" id="{1ADFFB27-591B-492D-999C-D66A517D509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415" r="41836"/>
          <a:stretch/>
        </p:blipFill>
        <p:spPr bwMode="auto">
          <a:xfrm>
            <a:off x="8008187" y="0"/>
            <a:ext cx="4183813"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A3529415-24B4-9035-82E5-671A18A414CC}"/>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1D7874"/>
                </a:highlight>
              </a:defRPr>
            </a:lvl1pPr>
          </a:lstStyle>
          <a:p>
            <a:r>
              <a:rPr lang="en-BE"/>
              <a:t>TITLE</a:t>
            </a:r>
            <a:endParaRPr lang="nl-BE"/>
          </a:p>
        </p:txBody>
      </p:sp>
      <p:sp>
        <p:nvSpPr>
          <p:cNvPr id="15" name="Content Placeholder 2">
            <a:extLst>
              <a:ext uri="{FF2B5EF4-FFF2-40B4-BE49-F238E27FC236}">
                <a16:creationId xmlns:a16="http://schemas.microsoft.com/office/drawing/2014/main" id="{A7C4B08F-B1C6-C5CE-A7ED-EFDEDBCD13AF}"/>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323218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2050" name="Picture 2" descr="A group of women walking in a street&#10;&#10;AI-generated content may be incorrect.">
            <a:extLst>
              <a:ext uri="{FF2B5EF4-FFF2-40B4-BE49-F238E27FC236}">
                <a16:creationId xmlns:a16="http://schemas.microsoft.com/office/drawing/2014/main" id="{3C1CCFAD-F60A-5619-91E6-D9594C0E1EC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150" r="32140"/>
          <a:stretch/>
        </p:blipFill>
        <p:spPr bwMode="auto">
          <a:xfrm flipH="1">
            <a:off x="8008188" y="0"/>
            <a:ext cx="4183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CC542A79-872E-368E-F2A8-A7E9C6A1B6A2}"/>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95738"/>
                </a:highlight>
              </a:defRPr>
            </a:lvl1pPr>
          </a:lstStyle>
          <a:p>
            <a:r>
              <a:rPr lang="en-BE"/>
              <a:t>TITLE</a:t>
            </a:r>
            <a:endParaRPr lang="nl-BE"/>
          </a:p>
        </p:txBody>
      </p:sp>
      <p:sp>
        <p:nvSpPr>
          <p:cNvPr id="14" name="Content Placeholder 2">
            <a:extLst>
              <a:ext uri="{FF2B5EF4-FFF2-40B4-BE49-F238E27FC236}">
                <a16:creationId xmlns:a16="http://schemas.microsoft.com/office/drawing/2014/main" id="{852D090A-9D49-3167-779D-831D63846D5F}"/>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75904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7" name="Picture 2" descr="A person with her arms up and a person with his arms raised&#10;&#10;AI-generated content may be incorrect.">
            <a:extLst>
              <a:ext uri="{FF2B5EF4-FFF2-40B4-BE49-F238E27FC236}">
                <a16:creationId xmlns:a16="http://schemas.microsoft.com/office/drawing/2014/main" id="{AF325AAB-79D0-1CB6-DA80-5B25EE260D00}"/>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423" r="30829"/>
          <a:stretch/>
        </p:blipFill>
        <p:spPr bwMode="auto">
          <a:xfrm>
            <a:off x="8008188" y="0"/>
            <a:ext cx="4183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78BF8B8D-1288-3DD7-0A51-124E55A7C069}"/>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FFBA00"/>
                </a:highlight>
              </a:defRPr>
            </a:lvl1pPr>
          </a:lstStyle>
          <a:p>
            <a:r>
              <a:rPr lang="en-BE"/>
              <a:t>TITLE</a:t>
            </a:r>
            <a:endParaRPr lang="nl-BE"/>
          </a:p>
        </p:txBody>
      </p:sp>
      <p:sp>
        <p:nvSpPr>
          <p:cNvPr id="15" name="Content Placeholder 2">
            <a:extLst>
              <a:ext uri="{FF2B5EF4-FFF2-40B4-BE49-F238E27FC236}">
                <a16:creationId xmlns:a16="http://schemas.microsoft.com/office/drawing/2014/main" id="{87E6EAD1-9DF1-D3BF-6A57-39DCA59FAC60}"/>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406221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a:xfrm>
            <a:off x="4038600" y="6356350"/>
            <a:ext cx="3733800" cy="365125"/>
          </a:xfrm>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7170" name="Picture 2" descr="A person carrying a mattress&#10;&#10;AI-generated content may be incorrect.">
            <a:extLst>
              <a:ext uri="{FF2B5EF4-FFF2-40B4-BE49-F238E27FC236}">
                <a16:creationId xmlns:a16="http://schemas.microsoft.com/office/drawing/2014/main" id="{96EEA8D2-9F10-528F-3D48-932B768A85CF}"/>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560"/>
          <a:stretch/>
        </p:blipFill>
        <p:spPr bwMode="auto">
          <a:xfrm>
            <a:off x="8008188" y="-5196"/>
            <a:ext cx="4183812" cy="6863196"/>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72B85ACE-D9F7-D2F3-1CAC-BBC16E9BC19A}"/>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1D7874"/>
                </a:highlight>
              </a:defRPr>
            </a:lvl1pPr>
          </a:lstStyle>
          <a:p>
            <a:r>
              <a:rPr lang="en-BE"/>
              <a:t>TITLE</a:t>
            </a:r>
            <a:endParaRPr lang="nl-BE"/>
          </a:p>
        </p:txBody>
      </p:sp>
      <p:sp>
        <p:nvSpPr>
          <p:cNvPr id="16" name="Content Placeholder 2">
            <a:extLst>
              <a:ext uri="{FF2B5EF4-FFF2-40B4-BE49-F238E27FC236}">
                <a16:creationId xmlns:a16="http://schemas.microsoft.com/office/drawing/2014/main" id="{78DEABEE-50C9-ED19-4579-2FE2EEA84465}"/>
              </a:ext>
            </a:extLst>
          </p:cNvPr>
          <p:cNvSpPr>
            <a:spLocks noGrp="1"/>
          </p:cNvSpPr>
          <p:nvPr>
            <p:ph idx="1"/>
          </p:nvPr>
        </p:nvSpPr>
        <p:spPr>
          <a:xfrm>
            <a:off x="381000" y="1872134"/>
            <a:ext cx="73152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117815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476F80F-235A-1031-27C0-A39630846F6F}"/>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4" name="Footer Placeholder 3">
            <a:extLst>
              <a:ext uri="{FF2B5EF4-FFF2-40B4-BE49-F238E27FC236}">
                <a16:creationId xmlns:a16="http://schemas.microsoft.com/office/drawing/2014/main" id="{2FDD2E67-85FC-49CE-EDFF-3DF441311158}"/>
              </a:ext>
            </a:extLst>
          </p:cNvPr>
          <p:cNvSpPr>
            <a:spLocks noGrp="1"/>
          </p:cNvSpPr>
          <p:nvPr>
            <p:ph type="ftr" sz="quarter" idx="11"/>
          </p:nvPr>
        </p:nvSpPr>
        <p:spPr/>
        <p:txBody>
          <a:bodyPr/>
          <a:lstStyle/>
          <a:p>
            <a:endParaRPr lang="nl-BE"/>
          </a:p>
        </p:txBody>
      </p:sp>
      <p:sp>
        <p:nvSpPr>
          <p:cNvPr id="5" name="Slide Number Placeholder 4">
            <a:extLst>
              <a:ext uri="{FF2B5EF4-FFF2-40B4-BE49-F238E27FC236}">
                <a16:creationId xmlns:a16="http://schemas.microsoft.com/office/drawing/2014/main" id="{ABDB9C7D-8CCE-038B-682E-7EC5C64B3414}"/>
              </a:ext>
            </a:extLst>
          </p:cNvPr>
          <p:cNvSpPr>
            <a:spLocks noGrp="1"/>
          </p:cNvSpPr>
          <p:nvPr>
            <p:ph type="sldNum" sz="quarter" idx="12"/>
          </p:nvPr>
        </p:nvSpPr>
        <p:spPr/>
        <p:txBody>
          <a:bodyPr/>
          <a:lstStyle/>
          <a:p>
            <a:fld id="{3FEEDF08-6A1F-4079-B905-34582C3F35CF}" type="slidenum">
              <a:rPr lang="nl-BE" smtClean="0"/>
              <a:t>‹#›</a:t>
            </a:fld>
            <a:endParaRPr lang="nl-BE"/>
          </a:p>
        </p:txBody>
      </p:sp>
      <p:pic>
        <p:nvPicPr>
          <p:cNvPr id="7" name="Picture 4" descr="A group of people standing around a table&#10;&#10;AI-generated content may be incorrect.">
            <a:extLst>
              <a:ext uri="{FF2B5EF4-FFF2-40B4-BE49-F238E27FC236}">
                <a16:creationId xmlns:a16="http://schemas.microsoft.com/office/drawing/2014/main" id="{2D80A7CC-27D4-58F8-8715-831BA0BA14D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0023" r="45590"/>
          <a:stretch/>
        </p:blipFill>
        <p:spPr bwMode="auto">
          <a:xfrm>
            <a:off x="7999561" y="0"/>
            <a:ext cx="419243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C9E5A5E5-71FD-5C3B-67E4-8901DB5A6D28}"/>
              </a:ext>
            </a:extLst>
          </p:cNvPr>
          <p:cNvSpPr>
            <a:spLocks noGrp="1"/>
          </p:cNvSpPr>
          <p:nvPr>
            <p:ph type="title" hasCustomPrompt="1"/>
          </p:nvPr>
        </p:nvSpPr>
        <p:spPr>
          <a:xfrm>
            <a:off x="381000" y="821929"/>
            <a:ext cx="7162800" cy="770153"/>
          </a:xfrm>
        </p:spPr>
        <p:txBody>
          <a:bodyPr>
            <a:noAutofit/>
          </a:bodyPr>
          <a:lstStyle>
            <a:lvl1pPr>
              <a:lnSpc>
                <a:spcPct val="150000"/>
              </a:lnSpc>
              <a:defRPr sz="4000">
                <a:highlight>
                  <a:srgbClr val="1D7874"/>
                </a:highlight>
              </a:defRPr>
            </a:lvl1pPr>
          </a:lstStyle>
          <a:p>
            <a:r>
              <a:rPr lang="en-BE"/>
              <a:t>TITLE</a:t>
            </a:r>
            <a:endParaRPr lang="nl-BE"/>
          </a:p>
        </p:txBody>
      </p:sp>
    </p:spTree>
    <p:extLst>
      <p:ext uri="{BB962C8B-B14F-4D97-AF65-F5344CB8AC3E}">
        <p14:creationId xmlns:p14="http://schemas.microsoft.com/office/powerpoint/2010/main" val="339011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09C4FE4-16EE-DA9B-50DB-6EBEDAB0E4AF}"/>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C06E4B2A-3013-907D-4AD3-35D3F5A9EBD4}"/>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B312C16C-5DF0-4D0B-C3FE-67107755F675}"/>
              </a:ext>
            </a:extLst>
          </p:cNvPr>
          <p:cNvSpPr>
            <a:spLocks noGrp="1"/>
          </p:cNvSpPr>
          <p:nvPr>
            <p:ph type="sldNum" sz="quarter" idx="12"/>
          </p:nvPr>
        </p:nvSpPr>
        <p:spPr/>
        <p:txBody>
          <a:bodyPr/>
          <a:lstStyle/>
          <a:p>
            <a:fld id="{3FEEDF08-6A1F-4079-B905-34582C3F35CF}" type="slidenum">
              <a:rPr lang="nl-BE" smtClean="0"/>
              <a:t>‹#›</a:t>
            </a:fld>
            <a:endParaRPr lang="nl-BE"/>
          </a:p>
        </p:txBody>
      </p:sp>
      <p:sp>
        <p:nvSpPr>
          <p:cNvPr id="14" name="Title 1">
            <a:extLst>
              <a:ext uri="{FF2B5EF4-FFF2-40B4-BE49-F238E27FC236}">
                <a16:creationId xmlns:a16="http://schemas.microsoft.com/office/drawing/2014/main" id="{78BF8B8D-1288-3DD7-0A51-124E55A7C069}"/>
              </a:ext>
            </a:extLst>
          </p:cNvPr>
          <p:cNvSpPr>
            <a:spLocks noGrp="1"/>
          </p:cNvSpPr>
          <p:nvPr>
            <p:ph type="title" hasCustomPrompt="1"/>
          </p:nvPr>
        </p:nvSpPr>
        <p:spPr>
          <a:xfrm>
            <a:off x="380999" y="821929"/>
            <a:ext cx="10972799" cy="770153"/>
          </a:xfrm>
        </p:spPr>
        <p:txBody>
          <a:bodyPr>
            <a:noAutofit/>
          </a:bodyPr>
          <a:lstStyle>
            <a:lvl1pPr>
              <a:lnSpc>
                <a:spcPct val="150000"/>
              </a:lnSpc>
              <a:defRPr sz="4000">
                <a:highlight>
                  <a:srgbClr val="F95738"/>
                </a:highlight>
              </a:defRPr>
            </a:lvl1pPr>
          </a:lstStyle>
          <a:p>
            <a:r>
              <a:rPr lang="en-BE"/>
              <a:t>TITLE</a:t>
            </a:r>
            <a:endParaRPr lang="nl-BE"/>
          </a:p>
        </p:txBody>
      </p:sp>
      <p:sp>
        <p:nvSpPr>
          <p:cNvPr id="15" name="Content Placeholder 2">
            <a:extLst>
              <a:ext uri="{FF2B5EF4-FFF2-40B4-BE49-F238E27FC236}">
                <a16:creationId xmlns:a16="http://schemas.microsoft.com/office/drawing/2014/main" id="{87E6EAD1-9DF1-D3BF-6A57-39DCA59FAC60}"/>
              </a:ext>
            </a:extLst>
          </p:cNvPr>
          <p:cNvSpPr>
            <a:spLocks noGrp="1"/>
          </p:cNvSpPr>
          <p:nvPr>
            <p:ph idx="1"/>
          </p:nvPr>
        </p:nvSpPr>
        <p:spPr>
          <a:xfrm>
            <a:off x="381000" y="1872134"/>
            <a:ext cx="10972800" cy="4021714"/>
          </a:xfrm>
        </p:spPr>
        <p:txBody>
          <a:bodyPr/>
          <a:lstStyle>
            <a:lvl1pPr>
              <a:defRPr b="0">
                <a:solidFill>
                  <a:schemeClr val="tx1"/>
                </a:solidFill>
                <a:latin typeface="Franklin Gothic Medium Cond" panose="020B0606030402020204" pitchFamily="34" charset="0"/>
              </a:defRPr>
            </a:lvl1pPr>
            <a:lvl2pPr>
              <a:defRPr>
                <a:latin typeface="Franklin Gothic Medium Cond" panose="020B0606030402020204" pitchFamily="34" charset="0"/>
              </a:defRPr>
            </a:lvl2pPr>
            <a:lvl3pPr>
              <a:defRPr>
                <a:latin typeface="Franklin Gothic Medium Cond" panose="020B0606030402020204" pitchFamily="34" charset="0"/>
              </a:defRPr>
            </a:lvl3pPr>
            <a:lvl4pPr>
              <a:defRPr>
                <a:latin typeface="Franklin Gothic Medium Cond" panose="020B0606030402020204" pitchFamily="34" charset="0"/>
              </a:defRPr>
            </a:lvl4pPr>
            <a:lvl5pPr>
              <a:defRPr>
                <a:latin typeface="Franklin Gothic Medium Cond" panose="020B06060304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Tree>
    <p:extLst>
      <p:ext uri="{BB962C8B-B14F-4D97-AF65-F5344CB8AC3E}">
        <p14:creationId xmlns:p14="http://schemas.microsoft.com/office/powerpoint/2010/main" val="255998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8AF0A-65BF-4B69-D217-B5F2CF791F81}"/>
              </a:ext>
            </a:extLst>
          </p:cNvPr>
          <p:cNvSpPr>
            <a:spLocks noGrp="1"/>
          </p:cNvSpPr>
          <p:nvPr>
            <p:ph type="title" hasCustomPrompt="1"/>
          </p:nvPr>
        </p:nvSpPr>
        <p:spPr>
          <a:xfrm>
            <a:off x="831850" y="1709738"/>
            <a:ext cx="10515600" cy="2852737"/>
          </a:xfrm>
        </p:spPr>
        <p:txBody>
          <a:bodyPr anchor="b"/>
          <a:lstStyle>
            <a:lvl1pPr>
              <a:defRPr sz="6000"/>
            </a:lvl1pPr>
          </a:lstStyle>
          <a:p>
            <a:r>
              <a:rPr lang="en-US"/>
              <a:t>CLICK TO EDIT MASTER TITLE STYLE</a:t>
            </a:r>
            <a:endParaRPr lang="nl-BE"/>
          </a:p>
        </p:txBody>
      </p:sp>
      <p:sp>
        <p:nvSpPr>
          <p:cNvPr id="3" name="Text Placeholder 2">
            <a:extLst>
              <a:ext uri="{FF2B5EF4-FFF2-40B4-BE49-F238E27FC236}">
                <a16:creationId xmlns:a16="http://schemas.microsoft.com/office/drawing/2014/main" id="{06C01D27-F380-61E9-388D-0FAB3A04563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latin typeface="Franklin Gothic Medium Cond" panose="020B0606030402020204" pitchFamily="34" charset="0"/>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98E0C9-6A20-F674-BC0F-2901DC5CB577}"/>
              </a:ext>
            </a:extLst>
          </p:cNvPr>
          <p:cNvSpPr>
            <a:spLocks noGrp="1"/>
          </p:cNvSpPr>
          <p:nvPr>
            <p:ph type="dt" sz="half" idx="10"/>
          </p:nvPr>
        </p:nvSpPr>
        <p:spPr/>
        <p:txBody>
          <a:body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A74C0500-9724-F43C-D866-6D79869B14E9}"/>
              </a:ext>
            </a:extLst>
          </p:cNvPr>
          <p:cNvSpPr>
            <a:spLocks noGrp="1"/>
          </p:cNvSpPr>
          <p:nvPr>
            <p:ph type="ftr" sz="quarter" idx="11"/>
          </p:nvPr>
        </p:nvSpPr>
        <p:spPr/>
        <p:txBody>
          <a:bodyPr/>
          <a:lstStyle/>
          <a:p>
            <a:endParaRPr lang="nl-BE"/>
          </a:p>
        </p:txBody>
      </p:sp>
      <p:sp>
        <p:nvSpPr>
          <p:cNvPr id="6" name="Slide Number Placeholder 5">
            <a:extLst>
              <a:ext uri="{FF2B5EF4-FFF2-40B4-BE49-F238E27FC236}">
                <a16:creationId xmlns:a16="http://schemas.microsoft.com/office/drawing/2014/main" id="{84A6F780-2B8E-A6D7-D63F-F597BBE4CAA1}"/>
              </a:ext>
            </a:extLst>
          </p:cNvPr>
          <p:cNvSpPr>
            <a:spLocks noGrp="1"/>
          </p:cNvSpPr>
          <p:nvPr>
            <p:ph type="sldNum" sz="quarter" idx="12"/>
          </p:nvPr>
        </p:nvSpPr>
        <p:spPr/>
        <p:txBody>
          <a:bodyPr/>
          <a:lstStyle/>
          <a:p>
            <a:fld id="{3FEEDF08-6A1F-4079-B905-34582C3F35CF}" type="slidenum">
              <a:rPr lang="nl-BE" smtClean="0"/>
              <a:t>‹#›</a:t>
            </a:fld>
            <a:endParaRPr lang="nl-BE"/>
          </a:p>
        </p:txBody>
      </p:sp>
    </p:spTree>
    <p:extLst>
      <p:ext uri="{BB962C8B-B14F-4D97-AF65-F5344CB8AC3E}">
        <p14:creationId xmlns:p14="http://schemas.microsoft.com/office/powerpoint/2010/main" val="97472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F2CD96-F7BD-4C12-12E9-2FCB92B86336}"/>
              </a:ext>
            </a:extLst>
          </p:cNvPr>
          <p:cNvSpPr>
            <a:spLocks noGrp="1"/>
          </p:cNvSpPr>
          <p:nvPr>
            <p:ph type="title"/>
          </p:nvPr>
        </p:nvSpPr>
        <p:spPr>
          <a:xfrm>
            <a:off x="381000" y="803564"/>
            <a:ext cx="7315200" cy="884526"/>
          </a:xfrm>
          <a:prstGeom prst="rect">
            <a:avLst/>
          </a:prstGeom>
        </p:spPr>
        <p:txBody>
          <a:bodyPr vert="horz" lIns="91440" tIns="45720" rIns="91440" bIns="45720" rtlCol="0" anchor="ctr">
            <a:normAutofit/>
          </a:bodyPr>
          <a:lstStyle/>
          <a:p>
            <a:r>
              <a:rPr lang="en-BE"/>
              <a:t>HOOFD</a:t>
            </a:r>
            <a:endParaRPr lang="nl-BE"/>
          </a:p>
        </p:txBody>
      </p:sp>
      <p:sp>
        <p:nvSpPr>
          <p:cNvPr id="3" name="Text Placeholder 2">
            <a:extLst>
              <a:ext uri="{FF2B5EF4-FFF2-40B4-BE49-F238E27FC236}">
                <a16:creationId xmlns:a16="http://schemas.microsoft.com/office/drawing/2014/main" id="{E616CB0F-F1C0-F144-6403-9D95A35098C0}"/>
              </a:ext>
            </a:extLst>
          </p:cNvPr>
          <p:cNvSpPr>
            <a:spLocks noGrp="1"/>
          </p:cNvSpPr>
          <p:nvPr>
            <p:ph type="body" idx="1"/>
          </p:nvPr>
        </p:nvSpPr>
        <p:spPr>
          <a:xfrm>
            <a:off x="381000" y="1846551"/>
            <a:ext cx="7315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a:extLst>
              <a:ext uri="{FF2B5EF4-FFF2-40B4-BE49-F238E27FC236}">
                <a16:creationId xmlns:a16="http://schemas.microsoft.com/office/drawing/2014/main" id="{ECCD5AA9-B1E7-C117-B0DE-0C3DE60257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3809A6-88FE-473F-A6B4-AFCACFFD2919}" type="datetimeFigureOut">
              <a:rPr lang="nl-BE" smtClean="0"/>
              <a:t>22/10/2025</a:t>
            </a:fld>
            <a:endParaRPr lang="nl-BE"/>
          </a:p>
        </p:txBody>
      </p:sp>
      <p:sp>
        <p:nvSpPr>
          <p:cNvPr id="5" name="Footer Placeholder 4">
            <a:extLst>
              <a:ext uri="{FF2B5EF4-FFF2-40B4-BE49-F238E27FC236}">
                <a16:creationId xmlns:a16="http://schemas.microsoft.com/office/drawing/2014/main" id="{8838DC89-FF73-F3DE-B845-09CCD195B7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BE"/>
          </a:p>
        </p:txBody>
      </p:sp>
      <p:sp>
        <p:nvSpPr>
          <p:cNvPr id="6" name="Slide Number Placeholder 5">
            <a:extLst>
              <a:ext uri="{FF2B5EF4-FFF2-40B4-BE49-F238E27FC236}">
                <a16:creationId xmlns:a16="http://schemas.microsoft.com/office/drawing/2014/main" id="{F8C04698-028E-E1E0-B275-4555357B8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FEEDF08-6A1F-4079-B905-34582C3F35CF}" type="slidenum">
              <a:rPr lang="nl-BE" smtClean="0"/>
              <a:t>‹#›</a:t>
            </a:fld>
            <a:endParaRPr lang="nl-BE"/>
          </a:p>
        </p:txBody>
      </p:sp>
      <p:pic>
        <p:nvPicPr>
          <p:cNvPr id="9" name="Picture 8">
            <a:extLst>
              <a:ext uri="{FF2B5EF4-FFF2-40B4-BE49-F238E27FC236}">
                <a16:creationId xmlns:a16="http://schemas.microsoft.com/office/drawing/2014/main" id="{6E29B015-1BB2-A7DC-2167-6C18D3C0B9C3}"/>
              </a:ext>
            </a:extLst>
          </p:cNvPr>
          <p:cNvPicPr>
            <a:picLocks noChangeAspect="1"/>
          </p:cNvPicPr>
          <p:nvPr userDrawn="1"/>
        </p:nvPicPr>
        <p:blipFill>
          <a:blip r:embed="rId19"/>
          <a:stretch>
            <a:fillRect/>
          </a:stretch>
        </p:blipFill>
        <p:spPr>
          <a:xfrm>
            <a:off x="196979" y="5843342"/>
            <a:ext cx="1710896" cy="846629"/>
          </a:xfrm>
          <a:prstGeom prst="rect">
            <a:avLst/>
          </a:prstGeom>
        </p:spPr>
      </p:pic>
    </p:spTree>
    <p:extLst>
      <p:ext uri="{BB962C8B-B14F-4D97-AF65-F5344CB8AC3E}">
        <p14:creationId xmlns:p14="http://schemas.microsoft.com/office/powerpoint/2010/main" val="1656581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4" r:id="rId7"/>
    <p:sldLayoutId id="2147483664" r:id="rId8"/>
    <p:sldLayoutId id="2147483651" r:id="rId9"/>
    <p:sldLayoutId id="2147483652" r:id="rId10"/>
    <p:sldLayoutId id="2147483653" r:id="rId11"/>
    <p:sldLayoutId id="2147483655" r:id="rId12"/>
    <p:sldLayoutId id="2147483656" r:id="rId13"/>
    <p:sldLayoutId id="2147483657" r:id="rId14"/>
    <p:sldLayoutId id="2147483658" r:id="rId15"/>
    <p:sldLayoutId id="2147483659" r:id="rId16"/>
    <p:sldLayoutId id="2147483665" r:id="rId17"/>
  </p:sldLayoutIdLst>
  <p:txStyles>
    <p:titleStyle>
      <a:lvl1pPr algn="l" defTabSz="914400" rtl="0" eaLnBrk="1" latinLnBrk="0" hangingPunct="1">
        <a:lnSpc>
          <a:spcPct val="90000"/>
        </a:lnSpc>
        <a:spcBef>
          <a:spcPct val="0"/>
        </a:spcBef>
        <a:buNone/>
        <a:defRPr sz="4000" kern="1200">
          <a:solidFill>
            <a:schemeClr val="tx1"/>
          </a:solidFill>
          <a:highlight>
            <a:srgbClr val="F95738"/>
          </a:highlight>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s://eumigrationlawblog.eu/responsibility-determination-under-the-new-asylum-and-migration-management-regulation-plus-ca-change/"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vluchtelingenwerk.be/europees-brugmodel"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1536D-2508-76A4-D667-B0B5A37AC06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537138-8164-0E5E-E638-4F92CA7ED493}"/>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lgn="ctr">
              <a:buNone/>
            </a:pPr>
            <a:r>
              <a:rPr lang="nl-BE" dirty="0"/>
              <a:t>Welkom!</a:t>
            </a:r>
          </a:p>
          <a:p>
            <a:pPr marL="0" indent="0" algn="ctr">
              <a:buNone/>
            </a:pPr>
            <a:endParaRPr lang="nl-BE" dirty="0"/>
          </a:p>
          <a:p>
            <a:pPr marL="0" indent="0" algn="ctr">
              <a:buNone/>
            </a:pPr>
            <a:r>
              <a:rPr lang="nl-BE" dirty="0"/>
              <a:t>Gelieve je microfoon te </a:t>
            </a:r>
            <a:r>
              <a:rPr lang="nl-BE" dirty="0" err="1"/>
              <a:t>muten</a:t>
            </a:r>
            <a:r>
              <a:rPr lang="nl-BE" dirty="0"/>
              <a:t> bij binnenkomst. </a:t>
            </a:r>
            <a:br>
              <a:rPr lang="nl-BE" dirty="0"/>
            </a:br>
            <a:r>
              <a:rPr lang="nl-BE" dirty="0"/>
              <a:t>We beginnen om 19:00. </a:t>
            </a:r>
          </a:p>
          <a:p>
            <a:pPr marL="0" indent="0" algn="ctr">
              <a:buNone/>
            </a:pPr>
            <a:endParaRPr lang="nl-BE" dirty="0"/>
          </a:p>
          <a:p>
            <a:pPr marL="0" indent="0" algn="ctr">
              <a:buNone/>
            </a:pPr>
            <a:r>
              <a:rPr lang="nl-BE" dirty="0"/>
              <a:t>De vorming wordt opgenomen</a:t>
            </a:r>
          </a:p>
        </p:txBody>
      </p:sp>
    </p:spTree>
    <p:extLst>
      <p:ext uri="{BB962C8B-B14F-4D97-AF65-F5344CB8AC3E}">
        <p14:creationId xmlns:p14="http://schemas.microsoft.com/office/powerpoint/2010/main" val="944887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00BA5-DC1F-5535-13B0-659619461A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4AD18-1E86-9546-0AA3-701522D73A38}"/>
              </a:ext>
            </a:extLst>
          </p:cNvPr>
          <p:cNvSpPr>
            <a:spLocks noGrp="1"/>
          </p:cNvSpPr>
          <p:nvPr>
            <p:ph type="title"/>
          </p:nvPr>
        </p:nvSpPr>
        <p:spPr/>
        <p:txBody>
          <a:bodyPr/>
          <a:lstStyle/>
          <a:p>
            <a:r>
              <a:rPr lang="nl-BE" dirty="0"/>
              <a:t>Aanpassingen definities</a:t>
            </a:r>
          </a:p>
        </p:txBody>
      </p:sp>
      <p:sp>
        <p:nvSpPr>
          <p:cNvPr id="3" name="Content Placeholder 2">
            <a:extLst>
              <a:ext uri="{FF2B5EF4-FFF2-40B4-BE49-F238E27FC236}">
                <a16:creationId xmlns:a16="http://schemas.microsoft.com/office/drawing/2014/main" id="{1A16BDB6-60DB-D74F-06AA-5A9AAD7F535E}"/>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b="1" dirty="0">
                <a:latin typeface="+mn-lt"/>
              </a:rPr>
              <a:t>Gezinsleden, overweging 52</a:t>
            </a:r>
            <a:r>
              <a:rPr lang="nl-BE" sz="2000" dirty="0">
                <a:latin typeface="+mn-lt"/>
              </a:rPr>
              <a:t>: De definitie van gezinslid moet de realiteit van de huidige migratietrends weerspiegelen, waarbij verzoekers vaak op het grondgebied van de lidstaten aankomen na een langere periode van doorreis. De definitie moet bijgevolg ook gezinnen die buiten het land van herkomst, maar vóór de aankomst op het grondgebied van de lidstaat zijn gevormd, omvatten.</a:t>
            </a:r>
          </a:p>
          <a:p>
            <a:pPr marL="0" indent="0">
              <a:buNone/>
            </a:pPr>
            <a:r>
              <a:rPr lang="nl-BE" sz="2000" b="1" dirty="0">
                <a:latin typeface="+mn-lt"/>
              </a:rPr>
              <a:t>Artikel 2, 17 – onderduiken:</a:t>
            </a:r>
          </a:p>
          <a:p>
            <a:pPr marL="0" indent="0">
              <a:buNone/>
            </a:pPr>
            <a:r>
              <a:rPr lang="nl-BE" sz="2000" dirty="0">
                <a:latin typeface="+mn-lt"/>
              </a:rPr>
              <a:t>de handeling waarbij een betrokken persoon niet beschikbaar blijft voor de bevoegde administratieve of gerechtelijke autoriteiten, bijvoorbeeld door:</a:t>
            </a:r>
          </a:p>
          <a:p>
            <a:pPr marL="457200" lvl="1" indent="0">
              <a:buNone/>
            </a:pPr>
            <a:r>
              <a:rPr lang="nl-BE" sz="2000" dirty="0">
                <a:latin typeface="+mn-lt"/>
              </a:rPr>
              <a:t>a) het grondgebied van een lidstaat te verlaten zonder toestemming van de bevoegde autoriteiten om redenen die niet buiten de controle van die persoon vallen;</a:t>
            </a:r>
          </a:p>
          <a:p>
            <a:pPr marL="457200" lvl="1" indent="0">
              <a:buNone/>
            </a:pPr>
            <a:r>
              <a:rPr lang="nl-BE" sz="2000" dirty="0">
                <a:latin typeface="+mn-lt"/>
              </a:rPr>
              <a:t>b) te verzuimen melding te doen van afwezigheid in een bepaald opvangcentrum of aangewezen gebied van verblijf indien een lidstaat dat vereist, of</a:t>
            </a:r>
          </a:p>
          <a:p>
            <a:pPr marL="457200" lvl="1" indent="0">
              <a:buNone/>
            </a:pPr>
            <a:r>
              <a:rPr lang="nl-BE" sz="2000" dirty="0">
                <a:latin typeface="+mn-lt"/>
              </a:rPr>
              <a:t>c) te verzuimen voor de bevoegde autoriteiten te verschijnen indien die autoriteiten dat vereisen;</a:t>
            </a:r>
          </a:p>
        </p:txBody>
      </p:sp>
    </p:spTree>
    <p:extLst>
      <p:ext uri="{BB962C8B-B14F-4D97-AF65-F5344CB8AC3E}">
        <p14:creationId xmlns:p14="http://schemas.microsoft.com/office/powerpoint/2010/main" val="327023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F3395-E007-5262-CE49-A7129EF23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8D2917-020F-0744-DA6F-C11C0A7F0679}"/>
              </a:ext>
            </a:extLst>
          </p:cNvPr>
          <p:cNvSpPr>
            <a:spLocks noGrp="1"/>
          </p:cNvSpPr>
          <p:nvPr>
            <p:ph type="title"/>
          </p:nvPr>
        </p:nvSpPr>
        <p:spPr/>
        <p:txBody>
          <a:bodyPr/>
          <a:lstStyle/>
          <a:p>
            <a:r>
              <a:rPr lang="nl-BE" dirty="0"/>
              <a:t>Aanpassing toepassingsgebied</a:t>
            </a:r>
          </a:p>
        </p:txBody>
      </p:sp>
      <p:sp>
        <p:nvSpPr>
          <p:cNvPr id="3" name="Content Placeholder 2">
            <a:extLst>
              <a:ext uri="{FF2B5EF4-FFF2-40B4-BE49-F238E27FC236}">
                <a16:creationId xmlns:a16="http://schemas.microsoft.com/office/drawing/2014/main" id="{C88D3616-1DEE-92A1-775D-234205EDF079}"/>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b="1" dirty="0">
                <a:latin typeface="+mn-lt"/>
              </a:rPr>
              <a:t>Op toepassing van:</a:t>
            </a:r>
          </a:p>
          <a:p>
            <a:pPr>
              <a:buFontTx/>
              <a:buChar char="-"/>
            </a:pPr>
            <a:r>
              <a:rPr lang="nl-BE" sz="2000" dirty="0">
                <a:latin typeface="+mn-lt"/>
              </a:rPr>
              <a:t>Asielzoekers</a:t>
            </a:r>
          </a:p>
          <a:p>
            <a:pPr>
              <a:buFontTx/>
              <a:buChar char="-"/>
            </a:pPr>
            <a:r>
              <a:rPr lang="nl-BE" sz="2000" dirty="0">
                <a:latin typeface="+mn-lt"/>
              </a:rPr>
              <a:t>Mensen in onwettig verblijf (nieuw)</a:t>
            </a:r>
          </a:p>
          <a:p>
            <a:pPr>
              <a:buFontTx/>
              <a:buChar char="-"/>
            </a:pPr>
            <a:r>
              <a:rPr lang="nl-BE" sz="2000" dirty="0">
                <a:latin typeface="+mn-lt"/>
              </a:rPr>
              <a:t>Statushouders die via relocatie zijn overgedragen naar een andere lidstaat en alsnog doorreizen (nieuw), mogelijks zelfs statushouders in de ruime zin </a:t>
            </a:r>
          </a:p>
        </p:txBody>
      </p:sp>
    </p:spTree>
    <p:extLst>
      <p:ext uri="{BB962C8B-B14F-4D97-AF65-F5344CB8AC3E}">
        <p14:creationId xmlns:p14="http://schemas.microsoft.com/office/powerpoint/2010/main" val="2311609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0E1E4-8240-39A2-F770-BED27075D7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A26D54-C178-598A-DD73-EDA1D91B9A31}"/>
              </a:ext>
            </a:extLst>
          </p:cNvPr>
          <p:cNvSpPr>
            <a:spLocks noGrp="1"/>
          </p:cNvSpPr>
          <p:nvPr>
            <p:ph type="title"/>
          </p:nvPr>
        </p:nvSpPr>
        <p:spPr/>
        <p:txBody>
          <a:bodyPr/>
          <a:lstStyle/>
          <a:p>
            <a:r>
              <a:rPr lang="nl-BE" dirty="0"/>
              <a:t>Verplichtingen voor verzoekers</a:t>
            </a:r>
          </a:p>
        </p:txBody>
      </p:sp>
      <p:sp>
        <p:nvSpPr>
          <p:cNvPr id="3" name="Content Placeholder 2">
            <a:extLst>
              <a:ext uri="{FF2B5EF4-FFF2-40B4-BE49-F238E27FC236}">
                <a16:creationId xmlns:a16="http://schemas.microsoft.com/office/drawing/2014/main" id="{BF470970-4AE3-7EC0-4DB0-59D58601DC08}"/>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b="1" dirty="0">
                <a:latin typeface="+mn-lt"/>
              </a:rPr>
              <a:t>Artikel 17 – volledig nieuw artikel dat verplichtingen voor verzoekers uitlegt </a:t>
            </a:r>
          </a:p>
          <a:p>
            <a:r>
              <a:rPr lang="nl-BE" sz="2000" dirty="0">
                <a:latin typeface="+mn-lt"/>
              </a:rPr>
              <a:t>Expliciete verplichting om verzoek in te dienen in lidstaat van eerste binnenkomst, of lidstaat dat visum heeft afgegeven</a:t>
            </a:r>
          </a:p>
          <a:p>
            <a:r>
              <a:rPr lang="nl-BE" sz="2000" dirty="0">
                <a:latin typeface="+mn-lt"/>
              </a:rPr>
              <a:t>Volledige medewerking verlenen voor verzamelen van biometrische gegevens en verstrekken van relevante info / documenten</a:t>
            </a:r>
          </a:p>
          <a:p>
            <a:r>
              <a:rPr lang="nl-BE" sz="2000" dirty="0">
                <a:latin typeface="+mn-lt"/>
              </a:rPr>
              <a:t>Verplichte aanwezigheid in:</a:t>
            </a:r>
          </a:p>
          <a:p>
            <a:pPr lvl="1"/>
            <a:r>
              <a:rPr lang="nl-BE" sz="1600" dirty="0">
                <a:latin typeface="+mn-lt"/>
              </a:rPr>
              <a:t>Lidstaat van eerste binnenkomst of lidstaat dat visum heeft afgegeven, in afwachting van onderzoek naar verantwoordelijke lidstaat</a:t>
            </a:r>
          </a:p>
          <a:p>
            <a:pPr lvl="1"/>
            <a:r>
              <a:rPr lang="nl-BE" sz="1600" dirty="0">
                <a:latin typeface="+mn-lt"/>
              </a:rPr>
              <a:t>De verantwoordelijke lidstaat</a:t>
            </a:r>
          </a:p>
          <a:p>
            <a:pPr lvl="1"/>
            <a:r>
              <a:rPr lang="nl-BE" sz="1600" dirty="0">
                <a:latin typeface="+mn-lt"/>
              </a:rPr>
              <a:t>De lidstaat van herplaatsing</a:t>
            </a:r>
          </a:p>
          <a:p>
            <a:r>
              <a:rPr lang="nl-BE" sz="2000" dirty="0">
                <a:latin typeface="+mn-lt"/>
              </a:rPr>
              <a:t>Bij afgifte van een overdrachtsbesluit meewerken met bevoegde autoriteiten en dit besluit naleven</a:t>
            </a:r>
          </a:p>
        </p:txBody>
      </p:sp>
    </p:spTree>
    <p:extLst>
      <p:ext uri="{BB962C8B-B14F-4D97-AF65-F5344CB8AC3E}">
        <p14:creationId xmlns:p14="http://schemas.microsoft.com/office/powerpoint/2010/main" val="791103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A7347-05D9-F4D8-9B3A-FCCBA0315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06297-AA82-05C4-EA80-BDB7E94067B5}"/>
              </a:ext>
            </a:extLst>
          </p:cNvPr>
          <p:cNvSpPr>
            <a:spLocks noGrp="1"/>
          </p:cNvSpPr>
          <p:nvPr>
            <p:ph type="title"/>
          </p:nvPr>
        </p:nvSpPr>
        <p:spPr/>
        <p:txBody>
          <a:bodyPr/>
          <a:lstStyle/>
          <a:p>
            <a:r>
              <a:rPr lang="nl-BE" dirty="0"/>
              <a:t>Verplichtingen voor verzoekers</a:t>
            </a:r>
          </a:p>
        </p:txBody>
      </p:sp>
      <p:sp>
        <p:nvSpPr>
          <p:cNvPr id="3" name="Content Placeholder 2">
            <a:extLst>
              <a:ext uri="{FF2B5EF4-FFF2-40B4-BE49-F238E27FC236}">
                <a16:creationId xmlns:a16="http://schemas.microsoft.com/office/drawing/2014/main" id="{AC17DF6E-563A-4BA8-B831-133DEEAD31AE}"/>
              </a:ext>
            </a:extLst>
          </p:cNvPr>
          <p:cNvSpPr>
            <a:spLocks noGrp="1"/>
          </p:cNvSpPr>
          <p:nvPr>
            <p:ph idx="1"/>
          </p:nvPr>
        </p:nvSpPr>
        <p:spPr>
          <a:xfrm>
            <a:off x="381000" y="1872134"/>
            <a:ext cx="10972800" cy="3850240"/>
          </a:xfrm>
        </p:spPr>
        <p:txBody>
          <a:bodyPr vert="horz" lIns="91440" tIns="45720" rIns="91440" bIns="45720" rtlCol="0" anchor="t">
            <a:normAutofit lnSpcReduction="10000"/>
          </a:bodyPr>
          <a:lstStyle/>
          <a:p>
            <a:pPr marL="0" indent="0">
              <a:buNone/>
            </a:pPr>
            <a:r>
              <a:rPr lang="nl-BE" sz="2000" b="1" dirty="0">
                <a:latin typeface="+mn-lt"/>
              </a:rPr>
              <a:t>Artikel 18 – volledig nieuw artikel dat gevolgen van niet-naleving uitlegt</a:t>
            </a:r>
          </a:p>
          <a:p>
            <a:r>
              <a:rPr lang="nl-BE" sz="2000" dirty="0">
                <a:latin typeface="+mn-lt"/>
              </a:rPr>
              <a:t>Uitsluiting van materiële opvangvoorzieningen vanaf afgifte overdrachtsbesluit MAAR menswaardige levensstandaard moet gewaarborgd blijven</a:t>
            </a:r>
          </a:p>
          <a:p>
            <a:r>
              <a:rPr lang="nl-BE" sz="2000" dirty="0">
                <a:latin typeface="+mn-lt"/>
              </a:rPr>
              <a:t>Bijkomende elementen die laattijdig worden overgemaakt, enkel in aanmerking als zij bepalend zijn voor de juiste toepassing van de Verordening</a:t>
            </a:r>
          </a:p>
          <a:p>
            <a:r>
              <a:rPr lang="nl-BE" sz="2000" b="1" dirty="0">
                <a:latin typeface="+mn-lt"/>
              </a:rPr>
              <a:t>Sterk gelinkt aan APR en verplichting voor lidstaten om impliciete intrekking te nemen</a:t>
            </a:r>
          </a:p>
          <a:p>
            <a:pPr marL="0" indent="0">
              <a:buNone/>
            </a:pPr>
            <a:endParaRPr lang="nl-BE" sz="2000" dirty="0">
              <a:latin typeface="+mn-lt"/>
            </a:endParaRPr>
          </a:p>
          <a:p>
            <a:pPr marL="0" indent="0">
              <a:buNone/>
            </a:pPr>
            <a:r>
              <a:rPr lang="nl-BE" sz="2000" b="1" dirty="0">
                <a:latin typeface="+mn-lt"/>
              </a:rPr>
              <a:t>Artikel 19 – recht op informatie</a:t>
            </a:r>
          </a:p>
          <a:p>
            <a:r>
              <a:rPr lang="nl-BE" sz="2000" dirty="0">
                <a:latin typeface="+mn-lt"/>
              </a:rPr>
              <a:t>Stevige uitbreiding van dit artikel, met een grote focus op verplichtingen van de verzoeker en gevolgen van niet-naleving</a:t>
            </a:r>
          </a:p>
          <a:p>
            <a:r>
              <a:rPr lang="nl-BE" sz="2000" dirty="0">
                <a:latin typeface="+mn-lt"/>
              </a:rPr>
              <a:t>Overduidelijk een manier om lidstaten achter de mogelijkheid te geven voor het nemen van sancties</a:t>
            </a:r>
          </a:p>
        </p:txBody>
      </p:sp>
    </p:spTree>
    <p:extLst>
      <p:ext uri="{BB962C8B-B14F-4D97-AF65-F5344CB8AC3E}">
        <p14:creationId xmlns:p14="http://schemas.microsoft.com/office/powerpoint/2010/main" val="350169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E3703-7D0A-B090-7C34-D787475E3C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D26269-2630-59CB-D0C8-0D40CBC24B79}"/>
              </a:ext>
            </a:extLst>
          </p:cNvPr>
          <p:cNvSpPr>
            <a:spLocks noGrp="1"/>
          </p:cNvSpPr>
          <p:nvPr>
            <p:ph type="title"/>
          </p:nvPr>
        </p:nvSpPr>
        <p:spPr/>
        <p:txBody>
          <a:bodyPr/>
          <a:lstStyle/>
          <a:p>
            <a:r>
              <a:rPr lang="nl-BE" dirty="0"/>
              <a:t>Verplichtingen voor verzoekers</a:t>
            </a:r>
          </a:p>
        </p:txBody>
      </p:sp>
      <p:sp>
        <p:nvSpPr>
          <p:cNvPr id="3" name="Content Placeholder 2">
            <a:extLst>
              <a:ext uri="{FF2B5EF4-FFF2-40B4-BE49-F238E27FC236}">
                <a16:creationId xmlns:a16="http://schemas.microsoft.com/office/drawing/2014/main" id="{DFBF404E-FCD2-E0BC-17EE-75DC507E6852}"/>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dirty="0">
                <a:latin typeface="+mn-lt"/>
              </a:rPr>
              <a:t>Artikel 9 Opvang Richtlijn</a:t>
            </a:r>
          </a:p>
          <a:p>
            <a:r>
              <a:rPr lang="nl-BE" sz="2000" dirty="0">
                <a:latin typeface="+mn-lt"/>
              </a:rPr>
              <a:t>Lidstaten kunnen verzoeker verplichten om op een specifieke plaats te verblijven in geval van een risico op onderduiken met name wanneer</a:t>
            </a:r>
          </a:p>
          <a:p>
            <a:r>
              <a:rPr lang="nl-BE" sz="2000" dirty="0">
                <a:latin typeface="+mn-lt"/>
              </a:rPr>
              <a:t>Verzoeker in een andere lidstaat moet verblijven op basis van de Dublin regels</a:t>
            </a:r>
          </a:p>
          <a:p>
            <a:endParaRPr lang="nl-BE" sz="2000" dirty="0">
              <a:latin typeface="+mn-lt"/>
            </a:endParaRPr>
          </a:p>
          <a:p>
            <a:endParaRPr lang="nl-BE" sz="2000" dirty="0">
              <a:latin typeface="+mn-lt"/>
            </a:endParaRPr>
          </a:p>
        </p:txBody>
      </p:sp>
      <p:sp>
        <p:nvSpPr>
          <p:cNvPr id="4" name="Arrow: Right 3">
            <a:extLst>
              <a:ext uri="{FF2B5EF4-FFF2-40B4-BE49-F238E27FC236}">
                <a16:creationId xmlns:a16="http://schemas.microsoft.com/office/drawing/2014/main" id="{CB2E94A4-86A9-4E8C-F381-77BA6E7D0EEF}"/>
              </a:ext>
            </a:extLst>
          </p:cNvPr>
          <p:cNvSpPr/>
          <p:nvPr/>
        </p:nvSpPr>
        <p:spPr>
          <a:xfrm>
            <a:off x="736243" y="3693849"/>
            <a:ext cx="1210614" cy="566670"/>
          </a:xfrm>
          <a:prstGeom prst="rightArrow">
            <a:avLst/>
          </a:prstGeom>
          <a:solidFill>
            <a:schemeClr val="bg1"/>
          </a:solidFill>
          <a:ln>
            <a:solidFill>
              <a:srgbClr val="F95738"/>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nl-BE"/>
          </a:p>
        </p:txBody>
      </p:sp>
      <p:sp>
        <p:nvSpPr>
          <p:cNvPr id="5" name="TextBox 4">
            <a:extLst>
              <a:ext uri="{FF2B5EF4-FFF2-40B4-BE49-F238E27FC236}">
                <a16:creationId xmlns:a16="http://schemas.microsoft.com/office/drawing/2014/main" id="{DFF02141-E602-3D60-F109-A2A67C0EF82E}"/>
              </a:ext>
            </a:extLst>
          </p:cNvPr>
          <p:cNvSpPr txBox="1"/>
          <p:nvPr/>
        </p:nvSpPr>
        <p:spPr>
          <a:xfrm>
            <a:off x="2302099" y="3693849"/>
            <a:ext cx="4456091" cy="646331"/>
          </a:xfrm>
          <a:prstGeom prst="rect">
            <a:avLst/>
          </a:prstGeom>
          <a:noFill/>
        </p:spPr>
        <p:txBody>
          <a:bodyPr wrap="square" rtlCol="0">
            <a:spAutoFit/>
          </a:bodyPr>
          <a:lstStyle/>
          <a:p>
            <a:r>
              <a:rPr lang="nl-BE" dirty="0"/>
              <a:t>Uitbreiding van capaciteit Dublin centrum in Zaventem + extra Dublin centra</a:t>
            </a:r>
          </a:p>
        </p:txBody>
      </p:sp>
    </p:spTree>
    <p:extLst>
      <p:ext uri="{BB962C8B-B14F-4D97-AF65-F5344CB8AC3E}">
        <p14:creationId xmlns:p14="http://schemas.microsoft.com/office/powerpoint/2010/main" val="2499322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05C50-A265-5F2D-0663-5A51743764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12F70A-E66E-4947-C0BB-82C44FA6F582}"/>
              </a:ext>
            </a:extLst>
          </p:cNvPr>
          <p:cNvSpPr>
            <a:spLocks noGrp="1"/>
          </p:cNvSpPr>
          <p:nvPr>
            <p:ph type="title"/>
          </p:nvPr>
        </p:nvSpPr>
        <p:spPr>
          <a:xfrm>
            <a:off x="381000" y="152227"/>
            <a:ext cx="10972799" cy="770153"/>
          </a:xfrm>
        </p:spPr>
        <p:txBody>
          <a:bodyPr/>
          <a:lstStyle/>
          <a:p>
            <a:r>
              <a:rPr lang="nl-BE" dirty="0"/>
              <a:t>Rechten voor verzoekers</a:t>
            </a:r>
          </a:p>
        </p:txBody>
      </p:sp>
      <p:sp>
        <p:nvSpPr>
          <p:cNvPr id="3" name="Content Placeholder 2">
            <a:extLst>
              <a:ext uri="{FF2B5EF4-FFF2-40B4-BE49-F238E27FC236}">
                <a16:creationId xmlns:a16="http://schemas.microsoft.com/office/drawing/2014/main" id="{B1ECB914-1C99-EBE2-5AC2-C640549FDF98}"/>
              </a:ext>
            </a:extLst>
          </p:cNvPr>
          <p:cNvSpPr>
            <a:spLocks noGrp="1"/>
          </p:cNvSpPr>
          <p:nvPr>
            <p:ph idx="1"/>
          </p:nvPr>
        </p:nvSpPr>
        <p:spPr>
          <a:xfrm>
            <a:off x="818882" y="1112281"/>
            <a:ext cx="10972800" cy="3850240"/>
          </a:xfrm>
        </p:spPr>
        <p:txBody>
          <a:bodyPr vert="horz" lIns="91440" tIns="45720" rIns="91440" bIns="45720" rtlCol="0" anchor="t">
            <a:noAutofit/>
          </a:bodyPr>
          <a:lstStyle/>
          <a:p>
            <a:pPr marL="0" indent="0">
              <a:buNone/>
            </a:pPr>
            <a:r>
              <a:rPr lang="nl-BE" sz="2000" b="1" dirty="0">
                <a:latin typeface="+mn-lt"/>
              </a:rPr>
              <a:t>Artikel 21 – recht op juridische counseling </a:t>
            </a:r>
          </a:p>
          <a:p>
            <a:r>
              <a:rPr lang="nl-BE" sz="2000" dirty="0">
                <a:latin typeface="+mn-lt"/>
              </a:rPr>
              <a:t>Nieuwe minimumverplichting om kosteloze juridische counseling te voorzien</a:t>
            </a:r>
          </a:p>
          <a:p>
            <a:r>
              <a:rPr lang="nl-BE" sz="2000" dirty="0">
                <a:latin typeface="+mn-lt"/>
              </a:rPr>
              <a:t>Optie om gratis rechtsbijstand te voorzien tijdens Dublin procedure niet expliciet in Verordening </a:t>
            </a:r>
          </a:p>
          <a:p>
            <a:endParaRPr lang="nl-BE" sz="2000" dirty="0">
              <a:latin typeface="+mn-lt"/>
            </a:endParaRPr>
          </a:p>
          <a:p>
            <a:pPr marL="0" indent="0">
              <a:buNone/>
            </a:pPr>
            <a:r>
              <a:rPr lang="nl-BE" sz="2000" b="1" dirty="0">
                <a:latin typeface="+mn-lt"/>
              </a:rPr>
              <a:t>Artikel 22 – persoonlijk onderhoud</a:t>
            </a:r>
          </a:p>
          <a:p>
            <a:r>
              <a:rPr lang="nl-BE" sz="2000" dirty="0">
                <a:latin typeface="+mn-lt"/>
              </a:rPr>
              <a:t>Verzoekers ontvangen modelformulier voor onderhoud over aanwezigheid van gezins- of familieleden in de EU</a:t>
            </a:r>
          </a:p>
          <a:p>
            <a:r>
              <a:rPr lang="nl-BE" sz="2000" dirty="0">
                <a:latin typeface="+mn-lt"/>
              </a:rPr>
              <a:t>Verzoeker krijgt de gelegenheid om ‘naar behoren gemotiveerde redenen’ voor te leggen voor toepassing van discretionaire bepalingen</a:t>
            </a:r>
          </a:p>
          <a:p>
            <a:r>
              <a:rPr lang="nl-BE" sz="2000" dirty="0">
                <a:latin typeface="+mn-lt"/>
              </a:rPr>
              <a:t>Drie mogelijkheden om persoonlijk onderhoud te schrappen:</a:t>
            </a:r>
          </a:p>
          <a:p>
            <a:pPr lvl="1"/>
            <a:r>
              <a:rPr lang="nl-BE" sz="2000" dirty="0">
                <a:latin typeface="+mn-lt"/>
              </a:rPr>
              <a:t>Verzoeker duikt onder (oud)</a:t>
            </a:r>
          </a:p>
          <a:p>
            <a:pPr lvl="1"/>
            <a:r>
              <a:rPr lang="nl-BE" sz="2000" dirty="0">
                <a:latin typeface="+mn-lt"/>
              </a:rPr>
              <a:t>Verzoeker was afwezig, en geeft geen gegronde reden voor afwezigheid (nieuw)</a:t>
            </a:r>
          </a:p>
          <a:p>
            <a:pPr lvl="1"/>
            <a:r>
              <a:rPr lang="nl-BE" sz="2000" dirty="0">
                <a:latin typeface="+mn-lt"/>
              </a:rPr>
              <a:t>Verzoeker heeft al alle info gegeven die nodig is om verantwoordelijke lidstaat te bepalen, maar lidstaat moet gelegenheid geven om nog ‘alle verdere informatie te verstrekken’ (oud)</a:t>
            </a:r>
          </a:p>
        </p:txBody>
      </p:sp>
    </p:spTree>
    <p:extLst>
      <p:ext uri="{BB962C8B-B14F-4D97-AF65-F5344CB8AC3E}">
        <p14:creationId xmlns:p14="http://schemas.microsoft.com/office/powerpoint/2010/main" val="296182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76508-D628-EB0A-211D-FF74440FD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97BFC4-76C3-5B76-38D1-FA1688876229}"/>
              </a:ext>
            </a:extLst>
          </p:cNvPr>
          <p:cNvSpPr>
            <a:spLocks noGrp="1"/>
          </p:cNvSpPr>
          <p:nvPr>
            <p:ph type="title"/>
          </p:nvPr>
        </p:nvSpPr>
        <p:spPr>
          <a:xfrm>
            <a:off x="381000" y="365473"/>
            <a:ext cx="10972799" cy="770153"/>
          </a:xfrm>
        </p:spPr>
        <p:txBody>
          <a:bodyPr/>
          <a:lstStyle/>
          <a:p>
            <a:r>
              <a:rPr lang="nl-BE" dirty="0"/>
              <a:t>Rechten voor verzoekers</a:t>
            </a:r>
          </a:p>
        </p:txBody>
      </p:sp>
      <p:sp>
        <p:nvSpPr>
          <p:cNvPr id="3" name="Content Placeholder 2">
            <a:extLst>
              <a:ext uri="{FF2B5EF4-FFF2-40B4-BE49-F238E27FC236}">
                <a16:creationId xmlns:a16="http://schemas.microsoft.com/office/drawing/2014/main" id="{1BA72B1A-B643-5FA8-783A-9ECB4ADE51B4}"/>
              </a:ext>
            </a:extLst>
          </p:cNvPr>
          <p:cNvSpPr>
            <a:spLocks noGrp="1"/>
          </p:cNvSpPr>
          <p:nvPr>
            <p:ph idx="1"/>
          </p:nvPr>
        </p:nvSpPr>
        <p:spPr>
          <a:xfrm>
            <a:off x="381000" y="1395616"/>
            <a:ext cx="10972800" cy="3850240"/>
          </a:xfrm>
        </p:spPr>
        <p:txBody>
          <a:bodyPr vert="horz" lIns="91440" tIns="45720" rIns="91440" bIns="45720" rtlCol="0" anchor="t">
            <a:noAutofit/>
          </a:bodyPr>
          <a:lstStyle/>
          <a:p>
            <a:pPr marL="0" indent="0">
              <a:buNone/>
            </a:pPr>
            <a:r>
              <a:rPr lang="nl-BE" sz="2000" b="1" dirty="0">
                <a:latin typeface="+mn-lt"/>
              </a:rPr>
              <a:t>Artikel 22 – persoonlijk onderhoud</a:t>
            </a:r>
          </a:p>
          <a:p>
            <a:r>
              <a:rPr lang="nl-BE" sz="2000" dirty="0">
                <a:latin typeface="+mn-lt"/>
              </a:rPr>
              <a:t>Onderhoud vindt plaats in taal die verzoeker verkiest, of in taal ‘die de verzoeker verstaat en waarin de verzoeker helder kan communiceren’</a:t>
            </a:r>
          </a:p>
          <a:p>
            <a:r>
              <a:rPr lang="nl-BE" sz="2000" dirty="0">
                <a:latin typeface="+mn-lt"/>
              </a:rPr>
              <a:t>Mogelijkheid om onderhoud via videoconferentie te doen</a:t>
            </a:r>
          </a:p>
          <a:p>
            <a:r>
              <a:rPr lang="nl-BE" sz="2000" dirty="0">
                <a:latin typeface="+mn-lt"/>
              </a:rPr>
              <a:t>Onderhoud wordt opgenomen, en er komt een schriftelijke samenvatting. Verzoeker en juridische </a:t>
            </a:r>
            <a:r>
              <a:rPr lang="nl-BE" sz="2000" dirty="0" err="1">
                <a:latin typeface="+mn-lt"/>
              </a:rPr>
              <a:t>counseler</a:t>
            </a:r>
            <a:r>
              <a:rPr lang="nl-BE" sz="2000" dirty="0">
                <a:latin typeface="+mn-lt"/>
              </a:rPr>
              <a:t>, advocaat krijgen toegang tot deze samenvatting voordat verantwoordelijke lidstaat vastligt. Bij twijfel prevaleert de opname. </a:t>
            </a:r>
          </a:p>
          <a:p>
            <a:endParaRPr lang="nl-BE" sz="2000" dirty="0">
              <a:latin typeface="+mn-lt"/>
            </a:endParaRPr>
          </a:p>
          <a:p>
            <a:pPr marL="0" indent="0">
              <a:buNone/>
            </a:pPr>
            <a:r>
              <a:rPr lang="nl-BE" sz="2000" b="1" dirty="0">
                <a:latin typeface="+mn-lt"/>
              </a:rPr>
              <a:t>Artikel 16 – toegang tot de procedure</a:t>
            </a:r>
          </a:p>
          <a:p>
            <a:r>
              <a:rPr lang="nl-BE" sz="2000" dirty="0">
                <a:latin typeface="+mn-lt"/>
              </a:rPr>
              <a:t>Geen overdracht in geval van een risico op schending van artikel 4, Handvest</a:t>
            </a:r>
          </a:p>
          <a:p>
            <a:r>
              <a:rPr lang="nl-BE" sz="2000" dirty="0">
                <a:latin typeface="+mn-lt"/>
              </a:rPr>
              <a:t>Geen sprake meer van ‘asielprocedure en opvangvoorzieningen die systeemfouten bevatten’</a:t>
            </a:r>
          </a:p>
          <a:p>
            <a:r>
              <a:rPr lang="nl-BE" sz="2000" dirty="0">
                <a:latin typeface="+mn-lt"/>
              </a:rPr>
              <a:t>Gemiste kans, want houdt geen rekening met slechte toegang tot registratie of lage opvangnormen </a:t>
            </a:r>
          </a:p>
        </p:txBody>
      </p:sp>
    </p:spTree>
    <p:extLst>
      <p:ext uri="{BB962C8B-B14F-4D97-AF65-F5344CB8AC3E}">
        <p14:creationId xmlns:p14="http://schemas.microsoft.com/office/powerpoint/2010/main" val="2923694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E8C44-11C3-F0A6-9ADF-186CD5E478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513F9B-C224-9E6C-24A4-04266C625823}"/>
              </a:ext>
            </a:extLst>
          </p:cNvPr>
          <p:cNvSpPr>
            <a:spLocks noGrp="1"/>
          </p:cNvSpPr>
          <p:nvPr>
            <p:ph type="title"/>
          </p:nvPr>
        </p:nvSpPr>
        <p:spPr/>
        <p:txBody>
          <a:bodyPr/>
          <a:lstStyle/>
          <a:p>
            <a:r>
              <a:rPr lang="nl-BE" dirty="0"/>
              <a:t>Rechten voor verzoekers</a:t>
            </a:r>
          </a:p>
        </p:txBody>
      </p:sp>
      <p:sp>
        <p:nvSpPr>
          <p:cNvPr id="3" name="Content Placeholder 2">
            <a:extLst>
              <a:ext uri="{FF2B5EF4-FFF2-40B4-BE49-F238E27FC236}">
                <a16:creationId xmlns:a16="http://schemas.microsoft.com/office/drawing/2014/main" id="{996C8D61-46EB-8E38-A0A3-A11C54A97049}"/>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b="1" dirty="0">
                <a:latin typeface="+mn-lt"/>
              </a:rPr>
              <a:t>Artikel 23 – Waarborgen voor minderjarigen</a:t>
            </a:r>
          </a:p>
          <a:p>
            <a:r>
              <a:rPr lang="nl-BE" sz="2000" dirty="0">
                <a:latin typeface="+mn-lt"/>
              </a:rPr>
              <a:t>Dossiers met minderjarigen worden prioritair behandeld</a:t>
            </a:r>
          </a:p>
          <a:p>
            <a:r>
              <a:rPr lang="nl-BE" sz="2000" dirty="0">
                <a:latin typeface="+mn-lt"/>
              </a:rPr>
              <a:t>Toewijzing van een voogd binnen 15 werkdagen, kan met tien werkdagen verlengd worden bij onevenredig aantal verzoekers</a:t>
            </a:r>
          </a:p>
          <a:p>
            <a:r>
              <a:rPr lang="nl-BE" sz="2000" dirty="0">
                <a:latin typeface="+mn-lt"/>
              </a:rPr>
              <a:t>Belang van het kind vormt eerste overweging bij elke beslissing en voor een overdracht van een NBMV moet verantwoordelijke lidstaat passende maatregelen nemen zoals aanstelling van een voogd</a:t>
            </a:r>
          </a:p>
        </p:txBody>
      </p:sp>
    </p:spTree>
    <p:extLst>
      <p:ext uri="{BB962C8B-B14F-4D97-AF65-F5344CB8AC3E}">
        <p14:creationId xmlns:p14="http://schemas.microsoft.com/office/powerpoint/2010/main" val="463240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53257-45D9-4E01-7E04-94D842F6B4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D569E-AD13-C45C-7621-C88F741B1B64}"/>
              </a:ext>
            </a:extLst>
          </p:cNvPr>
          <p:cNvSpPr>
            <a:spLocks noGrp="1"/>
          </p:cNvSpPr>
          <p:nvPr>
            <p:ph type="title"/>
          </p:nvPr>
        </p:nvSpPr>
        <p:spPr/>
        <p:txBody>
          <a:bodyPr/>
          <a:lstStyle/>
          <a:p>
            <a:r>
              <a:rPr lang="nl-BE" dirty="0"/>
              <a:t>Rechten voor verzoekers</a:t>
            </a:r>
          </a:p>
        </p:txBody>
      </p:sp>
      <p:sp>
        <p:nvSpPr>
          <p:cNvPr id="3" name="Content Placeholder 2">
            <a:extLst>
              <a:ext uri="{FF2B5EF4-FFF2-40B4-BE49-F238E27FC236}">
                <a16:creationId xmlns:a16="http://schemas.microsoft.com/office/drawing/2014/main" id="{661370D9-CBA3-35FD-A179-4C968C1A6746}"/>
              </a:ext>
            </a:extLst>
          </p:cNvPr>
          <p:cNvSpPr>
            <a:spLocks noGrp="1"/>
          </p:cNvSpPr>
          <p:nvPr>
            <p:ph idx="1"/>
          </p:nvPr>
        </p:nvSpPr>
        <p:spPr>
          <a:xfrm>
            <a:off x="381000" y="1872134"/>
            <a:ext cx="10972800" cy="3850240"/>
          </a:xfrm>
        </p:spPr>
        <p:txBody>
          <a:bodyPr vert="horz" lIns="91440" tIns="45720" rIns="91440" bIns="45720" rtlCol="0" anchor="t">
            <a:normAutofit lnSpcReduction="10000"/>
          </a:bodyPr>
          <a:lstStyle/>
          <a:p>
            <a:pPr marL="0" indent="0">
              <a:buNone/>
            </a:pPr>
            <a:r>
              <a:rPr lang="nl-BE" sz="2000" b="1" dirty="0">
                <a:latin typeface="+mn-lt"/>
              </a:rPr>
              <a:t>Artikel 43 – rechtsmiddelen</a:t>
            </a:r>
          </a:p>
          <a:p>
            <a:r>
              <a:rPr lang="nl-BE" sz="2000" dirty="0">
                <a:latin typeface="+mn-lt"/>
              </a:rPr>
              <a:t>Beperking van de draagwijdte van het beroep tot</a:t>
            </a:r>
          </a:p>
          <a:p>
            <a:pPr lvl="1"/>
            <a:r>
              <a:rPr lang="nl-BE" sz="2000" dirty="0">
                <a:latin typeface="+mn-lt"/>
              </a:rPr>
              <a:t>Risico op schending artikel 4 handvest </a:t>
            </a:r>
          </a:p>
          <a:p>
            <a:pPr lvl="1"/>
            <a:r>
              <a:rPr lang="nl-BE" sz="2000" dirty="0">
                <a:latin typeface="+mn-lt"/>
              </a:rPr>
              <a:t>Nieuwe feitelijke informatie dateert van na het overdrachtsbesluit</a:t>
            </a:r>
          </a:p>
          <a:p>
            <a:pPr lvl="1"/>
            <a:r>
              <a:rPr lang="nl-BE" sz="2000" dirty="0">
                <a:latin typeface="+mn-lt"/>
              </a:rPr>
              <a:t>Foute toepassing artikels voor NBMV en familieleden</a:t>
            </a:r>
          </a:p>
          <a:p>
            <a:r>
              <a:rPr lang="nl-BE" sz="2000" dirty="0">
                <a:latin typeface="+mn-lt"/>
              </a:rPr>
              <a:t>Beroepstermijn van 1 tot drie weken</a:t>
            </a:r>
          </a:p>
          <a:p>
            <a:r>
              <a:rPr lang="nl-BE" sz="2000" dirty="0">
                <a:latin typeface="+mn-lt"/>
              </a:rPr>
              <a:t>Beroep is niet automatisch schorsend, rechterlijke instantie moet binnen 1 maand uitspraak doen over verzoek tot schorsing</a:t>
            </a:r>
          </a:p>
          <a:p>
            <a:r>
              <a:rPr lang="nl-BE" sz="2000" dirty="0">
                <a:latin typeface="+mn-lt"/>
              </a:rPr>
              <a:t>Indien schorsing is toegekend, tracht rechterlijke instantie binnen 1 maand uitspraak te doen over beroep</a:t>
            </a:r>
          </a:p>
          <a:p>
            <a:r>
              <a:rPr lang="nl-BE" sz="2000" dirty="0">
                <a:latin typeface="+mn-lt"/>
              </a:rPr>
              <a:t>Toegang tot gratis rechtsbijstand, maar kan beperkt worden als beroep geen kans op slagen heeft</a:t>
            </a:r>
          </a:p>
        </p:txBody>
      </p:sp>
    </p:spTree>
    <p:extLst>
      <p:ext uri="{BB962C8B-B14F-4D97-AF65-F5344CB8AC3E}">
        <p14:creationId xmlns:p14="http://schemas.microsoft.com/office/powerpoint/2010/main" val="207621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68B2-ECF1-91B5-1030-708EE6D9BA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6B51A-389B-734D-8CCA-005572798DC3}"/>
              </a:ext>
            </a:extLst>
          </p:cNvPr>
          <p:cNvSpPr>
            <a:spLocks noGrp="1"/>
          </p:cNvSpPr>
          <p:nvPr>
            <p:ph type="title"/>
          </p:nvPr>
        </p:nvSpPr>
        <p:spPr/>
        <p:txBody>
          <a:bodyPr/>
          <a:lstStyle/>
          <a:p>
            <a:r>
              <a:rPr lang="nl-BE" dirty="0"/>
              <a:t>Hoe werkt Dublin?</a:t>
            </a:r>
          </a:p>
        </p:txBody>
      </p:sp>
      <p:sp>
        <p:nvSpPr>
          <p:cNvPr id="3" name="Content Placeholder 2">
            <a:extLst>
              <a:ext uri="{FF2B5EF4-FFF2-40B4-BE49-F238E27FC236}">
                <a16:creationId xmlns:a16="http://schemas.microsoft.com/office/drawing/2014/main" id="{F1EE3870-BAB4-207F-22D5-08681A2CEDF7}"/>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457200" indent="-457200">
              <a:buFont typeface="+mj-lt"/>
              <a:buAutoNum type="arabicPeriod"/>
            </a:pPr>
            <a:r>
              <a:rPr lang="nl-BE" sz="2000" dirty="0">
                <a:latin typeface="+mn-lt"/>
              </a:rPr>
              <a:t>Derdelander dient een verzoek om internationale bescherming in</a:t>
            </a:r>
          </a:p>
          <a:p>
            <a:pPr marL="457200" indent="-457200">
              <a:buFont typeface="+mj-lt"/>
              <a:buAutoNum type="arabicPeriod"/>
            </a:pPr>
            <a:r>
              <a:rPr lang="nl-BE" sz="2000" dirty="0">
                <a:latin typeface="+mn-lt"/>
              </a:rPr>
              <a:t>Dublin cel van de DVZ onderzoekt op basis van ‘hiërarchische lijst van criteria’ de verantwoordelijke lidstaat</a:t>
            </a:r>
          </a:p>
          <a:p>
            <a:pPr marL="457200" indent="-457200">
              <a:buFont typeface="+mj-lt"/>
              <a:buAutoNum type="arabicPeriod"/>
            </a:pPr>
            <a:r>
              <a:rPr lang="nl-BE" sz="2000" dirty="0">
                <a:latin typeface="+mn-lt"/>
              </a:rPr>
              <a:t>Mogelijke verantwoordelijke lidstaten ontvangen een overnameverzoek of kennisgeving tot terugname</a:t>
            </a:r>
          </a:p>
          <a:p>
            <a:pPr marL="457200" indent="-457200">
              <a:buFont typeface="+mj-lt"/>
              <a:buAutoNum type="arabicPeriod"/>
            </a:pPr>
            <a:r>
              <a:rPr lang="nl-BE" sz="2000" dirty="0">
                <a:latin typeface="+mn-lt"/>
              </a:rPr>
              <a:t>Verantwoordelijke lidstaat geeft akkoord of gaat stilzwijgend akkoord, andere bevraagde lidstaten weigeren</a:t>
            </a:r>
          </a:p>
          <a:p>
            <a:pPr marL="457200" indent="-457200">
              <a:buFont typeface="+mj-lt"/>
              <a:buAutoNum type="arabicPeriod"/>
            </a:pPr>
            <a:r>
              <a:rPr lang="nl-BE" sz="2000" dirty="0">
                <a:latin typeface="+mn-lt"/>
              </a:rPr>
              <a:t>Vanaf akkoord kan de DVZ een Dublin beslissing te schrijven, en zijn er zes maanden om verzoeker over te dragen naar verantwoordelijke lidstaat. Bij onderduiking kan de DVZ dit verlengen met drie jaar. </a:t>
            </a:r>
          </a:p>
          <a:p>
            <a:pPr marL="457200" indent="-457200">
              <a:buFont typeface="+mj-lt"/>
              <a:buAutoNum type="arabicPeriod"/>
            </a:pPr>
            <a:r>
              <a:rPr lang="nl-BE" sz="2000" dirty="0">
                <a:latin typeface="+mn-lt"/>
              </a:rPr>
              <a:t>Geen overdracht binnen overdrachtstermijn? Verantwoordelijkheid verschuift naar België. </a:t>
            </a:r>
          </a:p>
        </p:txBody>
      </p:sp>
    </p:spTree>
    <p:extLst>
      <p:ext uri="{BB962C8B-B14F-4D97-AF65-F5344CB8AC3E}">
        <p14:creationId xmlns:p14="http://schemas.microsoft.com/office/powerpoint/2010/main" val="1031937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670EB-7601-D944-32D9-A506688D1336}"/>
              </a:ext>
            </a:extLst>
          </p:cNvPr>
          <p:cNvSpPr>
            <a:spLocks noGrp="1"/>
          </p:cNvSpPr>
          <p:nvPr>
            <p:ph type="title"/>
          </p:nvPr>
        </p:nvSpPr>
        <p:spPr>
          <a:xfrm>
            <a:off x="838200" y="900253"/>
            <a:ext cx="10515600" cy="2852737"/>
          </a:xfrm>
        </p:spPr>
        <p:txBody>
          <a:bodyPr/>
          <a:lstStyle/>
          <a:p>
            <a:r>
              <a:rPr lang="nl-BE" dirty="0"/>
              <a:t>Dublin in de nieuwe AMMR</a:t>
            </a:r>
          </a:p>
        </p:txBody>
      </p:sp>
      <p:sp>
        <p:nvSpPr>
          <p:cNvPr id="3" name="Text Placeholder 2">
            <a:extLst>
              <a:ext uri="{FF2B5EF4-FFF2-40B4-BE49-F238E27FC236}">
                <a16:creationId xmlns:a16="http://schemas.microsoft.com/office/drawing/2014/main" id="{8CCB720D-D9F3-0715-2E6C-7139ECC20F62}"/>
              </a:ext>
            </a:extLst>
          </p:cNvPr>
          <p:cNvSpPr>
            <a:spLocks noGrp="1"/>
          </p:cNvSpPr>
          <p:nvPr>
            <p:ph type="body" idx="1"/>
          </p:nvPr>
        </p:nvSpPr>
        <p:spPr>
          <a:xfrm>
            <a:off x="947928" y="3834842"/>
            <a:ext cx="10515600" cy="787209"/>
          </a:xfrm>
        </p:spPr>
        <p:txBody>
          <a:bodyPr/>
          <a:lstStyle/>
          <a:p>
            <a:r>
              <a:rPr lang="nl-BE" dirty="0"/>
              <a:t>‘Dublin never dies’</a:t>
            </a:r>
            <a:br>
              <a:rPr lang="nl-BE" dirty="0"/>
            </a:br>
            <a:r>
              <a:rPr lang="nl-BE" dirty="0"/>
              <a:t> 17/10/2025</a:t>
            </a:r>
          </a:p>
        </p:txBody>
      </p:sp>
    </p:spTree>
    <p:extLst>
      <p:ext uri="{BB962C8B-B14F-4D97-AF65-F5344CB8AC3E}">
        <p14:creationId xmlns:p14="http://schemas.microsoft.com/office/powerpoint/2010/main" val="365625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18CF-64EE-09A8-29DC-739619A6C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BE5F5-C7BE-6CE5-8F61-333EB1E67D62}"/>
              </a:ext>
            </a:extLst>
          </p:cNvPr>
          <p:cNvSpPr>
            <a:spLocks noGrp="1"/>
          </p:cNvSpPr>
          <p:nvPr>
            <p:ph type="title"/>
          </p:nvPr>
        </p:nvSpPr>
        <p:spPr/>
        <p:txBody>
          <a:bodyPr/>
          <a:lstStyle/>
          <a:p>
            <a:r>
              <a:rPr lang="nl-BE" dirty="0"/>
              <a:t>Aanpassingen in de verantwoordelijkheidscriteria</a:t>
            </a:r>
          </a:p>
        </p:txBody>
      </p:sp>
      <p:sp>
        <p:nvSpPr>
          <p:cNvPr id="3" name="Content Placeholder 2">
            <a:extLst>
              <a:ext uri="{FF2B5EF4-FFF2-40B4-BE49-F238E27FC236}">
                <a16:creationId xmlns:a16="http://schemas.microsoft.com/office/drawing/2014/main" id="{9BD8E6D2-63AC-F581-1ABC-0314332B057B}"/>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457200" indent="-457200">
              <a:buFont typeface="+mj-lt"/>
              <a:buAutoNum type="arabicPeriod"/>
            </a:pPr>
            <a:r>
              <a:rPr lang="nl-BE" sz="2000" dirty="0">
                <a:latin typeface="+mn-lt"/>
              </a:rPr>
              <a:t>Artikel 25: Opnieuw overdrachten van NBMV mogelijk (</a:t>
            </a:r>
            <a:r>
              <a:rPr lang="nl-BE" sz="2000" dirty="0" err="1">
                <a:latin typeface="+mn-lt"/>
              </a:rPr>
              <a:t>Eurodac</a:t>
            </a:r>
            <a:r>
              <a:rPr lang="nl-BE" sz="2000" dirty="0">
                <a:latin typeface="+mn-lt"/>
              </a:rPr>
              <a:t> registratie vanaf zes jaar oud)</a:t>
            </a:r>
          </a:p>
          <a:p>
            <a:pPr marL="457200" indent="-457200">
              <a:buFont typeface="+mj-lt"/>
              <a:buAutoNum type="arabicPeriod"/>
            </a:pPr>
            <a:r>
              <a:rPr lang="nl-BE" sz="2000" dirty="0">
                <a:latin typeface="+mn-lt"/>
              </a:rPr>
              <a:t>Artikel 26: gezinsleden die </a:t>
            </a:r>
            <a:r>
              <a:rPr lang="nl-BE" sz="2000" i="1" dirty="0">
                <a:latin typeface="+mn-lt"/>
              </a:rPr>
              <a:t>wettig </a:t>
            </a:r>
            <a:r>
              <a:rPr lang="nl-BE" sz="2000" dirty="0">
                <a:latin typeface="+mn-lt"/>
              </a:rPr>
              <a:t>in een lidstaat verblijven</a:t>
            </a:r>
          </a:p>
          <a:p>
            <a:pPr lvl="1"/>
            <a:r>
              <a:rPr lang="nl-BE" sz="2000" dirty="0">
                <a:latin typeface="+mn-lt"/>
              </a:rPr>
              <a:t>Gezinsleden die verblijven als internationaal beschermde (oud)</a:t>
            </a:r>
          </a:p>
          <a:p>
            <a:pPr lvl="1"/>
            <a:r>
              <a:rPr lang="nl-BE" sz="2000" dirty="0">
                <a:latin typeface="+mn-lt"/>
              </a:rPr>
              <a:t>Gezinsleden die verblijven als langdurig ingezetene (nieuw)</a:t>
            </a:r>
          </a:p>
          <a:p>
            <a:pPr lvl="1"/>
            <a:r>
              <a:rPr lang="nl-BE" sz="2000" dirty="0">
                <a:latin typeface="+mn-lt"/>
              </a:rPr>
              <a:t>Gezinsleden die nationaliteit van lidstaat hebben verkregen (nieuw)</a:t>
            </a:r>
          </a:p>
          <a:p>
            <a:pPr marL="457200" indent="-457200">
              <a:buFont typeface="+mj-lt"/>
              <a:buAutoNum type="arabicPeriod"/>
            </a:pPr>
            <a:r>
              <a:rPr lang="nl-BE" sz="2000" dirty="0">
                <a:latin typeface="+mn-lt"/>
              </a:rPr>
              <a:t>Artikel 27: gezinsleden die om bescherming verzoeken (ongewijzigd)</a:t>
            </a:r>
          </a:p>
          <a:p>
            <a:pPr marL="457200" indent="-457200">
              <a:buFont typeface="+mj-lt"/>
              <a:buAutoNum type="arabicPeriod"/>
            </a:pPr>
            <a:r>
              <a:rPr lang="nl-BE" sz="2000" dirty="0">
                <a:latin typeface="+mn-lt"/>
              </a:rPr>
              <a:t>Artikel 28: gezinsprocedure (ongewijzigd)</a:t>
            </a:r>
          </a:p>
          <a:p>
            <a:pPr marL="457200" indent="-457200">
              <a:buFont typeface="+mj-lt"/>
              <a:buAutoNum type="arabicPeriod"/>
            </a:pPr>
            <a:r>
              <a:rPr lang="nl-BE" sz="2000" dirty="0">
                <a:latin typeface="+mn-lt"/>
              </a:rPr>
              <a:t>Artikel 29: afgifte van verblijfstitels of visa (langere termijnen in het nadeel van verzoekers)</a:t>
            </a:r>
          </a:p>
          <a:p>
            <a:pPr marL="457200" indent="-457200">
              <a:buFont typeface="+mj-lt"/>
              <a:buAutoNum type="arabicPeriod"/>
            </a:pPr>
            <a:r>
              <a:rPr lang="nl-BE" sz="2000" dirty="0">
                <a:latin typeface="+mn-lt"/>
              </a:rPr>
              <a:t>Artikel 30: diploma’s of andere kwalificaties (nieuw)</a:t>
            </a:r>
          </a:p>
          <a:p>
            <a:pPr lvl="1"/>
            <a:r>
              <a:rPr lang="nl-BE" sz="2000" dirty="0">
                <a:latin typeface="+mn-lt"/>
              </a:rPr>
              <a:t>Lidstaat van diploma blijft verantwoordelijk tot zes jaar na afgifte van diploma</a:t>
            </a:r>
          </a:p>
          <a:p>
            <a:pPr marL="457200" indent="-457200">
              <a:buFont typeface="+mj-lt"/>
              <a:buAutoNum type="arabicPeriod"/>
            </a:pPr>
            <a:endParaRPr lang="nl-BE" sz="2000" dirty="0">
              <a:latin typeface="+mn-lt"/>
            </a:endParaRPr>
          </a:p>
        </p:txBody>
      </p:sp>
      <p:sp>
        <p:nvSpPr>
          <p:cNvPr id="4" name="Arrow: Down 3">
            <a:extLst>
              <a:ext uri="{FF2B5EF4-FFF2-40B4-BE49-F238E27FC236}">
                <a16:creationId xmlns:a16="http://schemas.microsoft.com/office/drawing/2014/main" id="{16C4E42E-812B-386F-5428-4BC5E5076B8B}"/>
              </a:ext>
            </a:extLst>
          </p:cNvPr>
          <p:cNvSpPr/>
          <p:nvPr/>
        </p:nvSpPr>
        <p:spPr>
          <a:xfrm>
            <a:off x="10587508" y="1715285"/>
            <a:ext cx="1223492" cy="4163937"/>
          </a:xfrm>
          <a:prstGeom prst="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r>
              <a:rPr lang="nl-BE" dirty="0" err="1"/>
              <a:t>Hiërarische</a:t>
            </a:r>
            <a:r>
              <a:rPr lang="nl-BE" dirty="0"/>
              <a:t> lijst van criteria</a:t>
            </a:r>
          </a:p>
        </p:txBody>
      </p:sp>
    </p:spTree>
    <p:extLst>
      <p:ext uri="{BB962C8B-B14F-4D97-AF65-F5344CB8AC3E}">
        <p14:creationId xmlns:p14="http://schemas.microsoft.com/office/powerpoint/2010/main" val="21867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8679A-0032-41FC-ED12-67012EC1D7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F51F9C-C22C-C8C1-A24D-485A53705C7B}"/>
              </a:ext>
            </a:extLst>
          </p:cNvPr>
          <p:cNvSpPr>
            <a:spLocks noGrp="1"/>
          </p:cNvSpPr>
          <p:nvPr>
            <p:ph type="title"/>
          </p:nvPr>
        </p:nvSpPr>
        <p:spPr/>
        <p:txBody>
          <a:bodyPr/>
          <a:lstStyle/>
          <a:p>
            <a:r>
              <a:rPr lang="nl-BE" dirty="0"/>
              <a:t>Aanpassingen in de verantwoordelijkheidscriteria</a:t>
            </a:r>
          </a:p>
        </p:txBody>
      </p:sp>
      <p:sp>
        <p:nvSpPr>
          <p:cNvPr id="3" name="Content Placeholder 2">
            <a:extLst>
              <a:ext uri="{FF2B5EF4-FFF2-40B4-BE49-F238E27FC236}">
                <a16:creationId xmlns:a16="http://schemas.microsoft.com/office/drawing/2014/main" id="{B4E003C2-E2C5-12EA-DC54-F3029083BF68}"/>
              </a:ext>
            </a:extLst>
          </p:cNvPr>
          <p:cNvSpPr>
            <a:spLocks noGrp="1"/>
          </p:cNvSpPr>
          <p:nvPr>
            <p:ph idx="1"/>
          </p:nvPr>
        </p:nvSpPr>
        <p:spPr>
          <a:xfrm>
            <a:off x="388511" y="1872134"/>
            <a:ext cx="10972800" cy="3850240"/>
          </a:xfrm>
        </p:spPr>
        <p:txBody>
          <a:bodyPr vert="horz" lIns="91440" tIns="45720" rIns="91440" bIns="45720" rtlCol="0" anchor="t">
            <a:normAutofit/>
          </a:bodyPr>
          <a:lstStyle/>
          <a:p>
            <a:pPr marL="0" indent="0">
              <a:buNone/>
            </a:pPr>
            <a:r>
              <a:rPr lang="nl-BE" sz="2000" dirty="0">
                <a:latin typeface="+mn-lt"/>
              </a:rPr>
              <a:t>8. Artikel 31: Visumvrijstelling (ongewijzigd)</a:t>
            </a:r>
          </a:p>
          <a:p>
            <a:pPr marL="0" indent="0">
              <a:buNone/>
            </a:pPr>
            <a:r>
              <a:rPr lang="nl-BE" sz="2000" dirty="0">
                <a:latin typeface="+mn-lt"/>
              </a:rPr>
              <a:t>9. Artikel 32: Verzoeken in een transitzone van een internationale luchthaven (ongewijzigd)</a:t>
            </a:r>
          </a:p>
          <a:p>
            <a:pPr marL="0" indent="0">
              <a:buNone/>
            </a:pPr>
            <a:r>
              <a:rPr lang="nl-BE" sz="2000" dirty="0">
                <a:latin typeface="+mn-lt"/>
              </a:rPr>
              <a:t>10. Artikel 33: Binnenkomst</a:t>
            </a:r>
          </a:p>
          <a:p>
            <a:pPr lvl="1"/>
            <a:r>
              <a:rPr lang="nl-BE" sz="2000" dirty="0">
                <a:latin typeface="+mn-lt"/>
              </a:rPr>
              <a:t>Lager op de lijst dan voordien</a:t>
            </a:r>
          </a:p>
          <a:p>
            <a:pPr lvl="1"/>
            <a:r>
              <a:rPr lang="nl-BE" sz="2000" dirty="0">
                <a:latin typeface="+mn-lt"/>
              </a:rPr>
              <a:t>Kortere verantwoordelijkheidstermijn voor binnenkomst na SAR</a:t>
            </a:r>
          </a:p>
          <a:p>
            <a:pPr lvl="1"/>
            <a:r>
              <a:rPr lang="nl-BE" sz="2000" dirty="0">
                <a:latin typeface="+mn-lt"/>
              </a:rPr>
              <a:t>Langere termijnen in het nadeel van de verzoeker</a:t>
            </a:r>
          </a:p>
          <a:p>
            <a:pPr lvl="1"/>
            <a:r>
              <a:rPr lang="nl-BE" sz="2000" dirty="0">
                <a:latin typeface="+mn-lt"/>
              </a:rPr>
              <a:t>Schrapping van bepalingen rond onwettig verblijf als criterium</a:t>
            </a:r>
          </a:p>
          <a:p>
            <a:r>
              <a:rPr lang="nl-BE" sz="2000" dirty="0">
                <a:latin typeface="+mn-lt"/>
              </a:rPr>
              <a:t>Artikel 36: eerder verzoek en personen die toegelaten werden tot het grondgebied op basis van hervestiging</a:t>
            </a:r>
          </a:p>
        </p:txBody>
      </p:sp>
      <p:sp>
        <p:nvSpPr>
          <p:cNvPr id="4" name="Arrow: Down 3">
            <a:extLst>
              <a:ext uri="{FF2B5EF4-FFF2-40B4-BE49-F238E27FC236}">
                <a16:creationId xmlns:a16="http://schemas.microsoft.com/office/drawing/2014/main" id="{8CB29EC0-C468-4059-00A2-F855FD86C4BC}"/>
              </a:ext>
            </a:extLst>
          </p:cNvPr>
          <p:cNvSpPr/>
          <p:nvPr/>
        </p:nvSpPr>
        <p:spPr>
          <a:xfrm>
            <a:off x="10579997" y="1715285"/>
            <a:ext cx="1223492" cy="4163937"/>
          </a:xfrm>
          <a:prstGeom prst="downArrow">
            <a:avLst/>
          </a:prstGeom>
        </p:spPr>
        <p:style>
          <a:lnRef idx="2">
            <a:schemeClr val="accent2"/>
          </a:lnRef>
          <a:fillRef idx="1">
            <a:schemeClr val="lt1"/>
          </a:fillRef>
          <a:effectRef idx="0">
            <a:schemeClr val="accent2"/>
          </a:effectRef>
          <a:fontRef idx="minor">
            <a:schemeClr val="dk1"/>
          </a:fontRef>
        </p:style>
        <p:txBody>
          <a:bodyPr vert="vert" rtlCol="0" anchor="ctr"/>
          <a:lstStyle/>
          <a:p>
            <a:pPr algn="ctr"/>
            <a:r>
              <a:rPr lang="nl-BE" dirty="0" err="1"/>
              <a:t>Hiërarische</a:t>
            </a:r>
            <a:r>
              <a:rPr lang="nl-BE" dirty="0"/>
              <a:t> lijst van criteria</a:t>
            </a:r>
          </a:p>
        </p:txBody>
      </p:sp>
    </p:spTree>
    <p:extLst>
      <p:ext uri="{BB962C8B-B14F-4D97-AF65-F5344CB8AC3E}">
        <p14:creationId xmlns:p14="http://schemas.microsoft.com/office/powerpoint/2010/main" val="514333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BF4D4-30FF-D355-56CC-A0489F7F9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B92E23-2590-0AE1-F720-BF2C63D36979}"/>
              </a:ext>
            </a:extLst>
          </p:cNvPr>
          <p:cNvSpPr>
            <a:spLocks noGrp="1"/>
          </p:cNvSpPr>
          <p:nvPr>
            <p:ph type="title"/>
          </p:nvPr>
        </p:nvSpPr>
        <p:spPr>
          <a:xfrm>
            <a:off x="381000" y="615867"/>
            <a:ext cx="10972799" cy="770153"/>
          </a:xfrm>
        </p:spPr>
        <p:txBody>
          <a:bodyPr/>
          <a:lstStyle/>
          <a:p>
            <a:r>
              <a:rPr lang="nl-BE" dirty="0"/>
              <a:t>Kortere termijnen voor lidstaten </a:t>
            </a:r>
          </a:p>
        </p:txBody>
      </p:sp>
      <p:sp>
        <p:nvSpPr>
          <p:cNvPr id="3" name="Content Placeholder 2">
            <a:extLst>
              <a:ext uri="{FF2B5EF4-FFF2-40B4-BE49-F238E27FC236}">
                <a16:creationId xmlns:a16="http://schemas.microsoft.com/office/drawing/2014/main" id="{2CD04821-EFD0-99DB-C435-172373149847}"/>
              </a:ext>
            </a:extLst>
          </p:cNvPr>
          <p:cNvSpPr>
            <a:spLocks noGrp="1"/>
          </p:cNvSpPr>
          <p:nvPr>
            <p:ph idx="1"/>
          </p:nvPr>
        </p:nvSpPr>
        <p:spPr>
          <a:xfrm>
            <a:off x="381000" y="1503880"/>
            <a:ext cx="10972800" cy="3850240"/>
          </a:xfrm>
        </p:spPr>
        <p:txBody>
          <a:bodyPr vert="horz" lIns="91440" tIns="45720" rIns="91440" bIns="45720" rtlCol="0" anchor="t">
            <a:noAutofit/>
          </a:bodyPr>
          <a:lstStyle/>
          <a:p>
            <a:pPr marL="0" indent="0">
              <a:buNone/>
            </a:pPr>
            <a:r>
              <a:rPr lang="nl-BE" sz="2000" b="1" dirty="0">
                <a:latin typeface="+mn-lt"/>
              </a:rPr>
              <a:t>Artikels 39 – 40 Overnameprocedure</a:t>
            </a:r>
          </a:p>
          <a:p>
            <a:r>
              <a:rPr lang="nl-BE" sz="2000" dirty="0">
                <a:latin typeface="+mn-lt"/>
              </a:rPr>
              <a:t>Verzoek versturen binnen twee maanden na registratie, in plaats van drie maanden. Op basis van </a:t>
            </a:r>
            <a:r>
              <a:rPr lang="nl-BE" sz="2000" dirty="0" err="1">
                <a:latin typeface="+mn-lt"/>
              </a:rPr>
              <a:t>Eurodac</a:t>
            </a:r>
            <a:r>
              <a:rPr lang="nl-BE" sz="2000" dirty="0">
                <a:latin typeface="+mn-lt"/>
              </a:rPr>
              <a:t> binnen een maand in plaatsen binnen twee maanden. Geen verzoek binnen deze termijn = België verantwoordelijk</a:t>
            </a:r>
          </a:p>
          <a:p>
            <a:r>
              <a:rPr lang="nl-BE" sz="2000" dirty="0">
                <a:latin typeface="+mn-lt"/>
              </a:rPr>
              <a:t>Verzoek beantwoorden binnen één maand na ontvangst, in plaats van twee maanden. Op basis van </a:t>
            </a:r>
            <a:r>
              <a:rPr lang="nl-BE" sz="2000" dirty="0" err="1">
                <a:latin typeface="+mn-lt"/>
              </a:rPr>
              <a:t>Eurodac</a:t>
            </a:r>
            <a:r>
              <a:rPr lang="nl-BE" sz="2000" dirty="0">
                <a:latin typeface="+mn-lt"/>
              </a:rPr>
              <a:t> binnen twee weken. Geen antwoord binnen deze termijn = stilzwijgend akkoord</a:t>
            </a:r>
          </a:p>
          <a:p>
            <a:pPr marL="0" indent="0">
              <a:buNone/>
            </a:pPr>
            <a:endParaRPr lang="nl-BE" sz="2000" dirty="0">
              <a:latin typeface="+mn-lt"/>
            </a:endParaRPr>
          </a:p>
          <a:p>
            <a:pPr marL="0" indent="0">
              <a:buNone/>
            </a:pPr>
            <a:r>
              <a:rPr lang="nl-BE" sz="2000" b="1" dirty="0">
                <a:latin typeface="+mn-lt"/>
              </a:rPr>
              <a:t>Artikels 41 – 42 Terugnameprocedure</a:t>
            </a:r>
          </a:p>
          <a:p>
            <a:r>
              <a:rPr lang="nl-BE" sz="2000" dirty="0">
                <a:latin typeface="+mn-lt"/>
              </a:rPr>
              <a:t>‘Kennisgeving inzake terugname’ versturen binnen twee weken na ontvangst van </a:t>
            </a:r>
            <a:r>
              <a:rPr lang="nl-BE" sz="2000" dirty="0" err="1">
                <a:latin typeface="+mn-lt"/>
              </a:rPr>
              <a:t>Eurodac</a:t>
            </a:r>
            <a:r>
              <a:rPr lang="nl-BE" sz="2000" dirty="0">
                <a:latin typeface="+mn-lt"/>
              </a:rPr>
              <a:t> treffer, in plaats van twee maanden. Geen kennisgeving binnen deze termijn = verantwoordelijkheid verschuift niet naar België. </a:t>
            </a:r>
          </a:p>
          <a:p>
            <a:r>
              <a:rPr lang="nl-BE" sz="2000" dirty="0">
                <a:latin typeface="+mn-lt"/>
              </a:rPr>
              <a:t>Verzoek beantwoorden binnen twee weken na ontvangst, in plaats van twee weken of een maand. Geen antwoord binnen deze termijn = stilzwijgend akkoord</a:t>
            </a:r>
          </a:p>
        </p:txBody>
      </p:sp>
    </p:spTree>
    <p:extLst>
      <p:ext uri="{BB962C8B-B14F-4D97-AF65-F5344CB8AC3E}">
        <p14:creationId xmlns:p14="http://schemas.microsoft.com/office/powerpoint/2010/main" val="3339728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0BCB-950C-169E-4A63-61FF67232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A77A02-0907-B456-A55D-B6E5AB9308FC}"/>
              </a:ext>
            </a:extLst>
          </p:cNvPr>
          <p:cNvSpPr>
            <a:spLocks noGrp="1"/>
          </p:cNvSpPr>
          <p:nvPr>
            <p:ph type="title"/>
          </p:nvPr>
        </p:nvSpPr>
        <p:spPr>
          <a:xfrm>
            <a:off x="381000" y="615867"/>
            <a:ext cx="10972799" cy="770153"/>
          </a:xfrm>
        </p:spPr>
        <p:txBody>
          <a:bodyPr/>
          <a:lstStyle/>
          <a:p>
            <a:r>
              <a:rPr lang="nl-BE" dirty="0"/>
              <a:t>Kortere termijnen voor lidstaten </a:t>
            </a:r>
          </a:p>
        </p:txBody>
      </p:sp>
      <p:sp>
        <p:nvSpPr>
          <p:cNvPr id="3" name="Content Placeholder 2">
            <a:extLst>
              <a:ext uri="{FF2B5EF4-FFF2-40B4-BE49-F238E27FC236}">
                <a16:creationId xmlns:a16="http://schemas.microsoft.com/office/drawing/2014/main" id="{23B928D2-415D-9665-E411-F5349694018C}"/>
              </a:ext>
            </a:extLst>
          </p:cNvPr>
          <p:cNvSpPr>
            <a:spLocks noGrp="1"/>
          </p:cNvSpPr>
          <p:nvPr>
            <p:ph idx="1"/>
          </p:nvPr>
        </p:nvSpPr>
        <p:spPr>
          <a:xfrm>
            <a:off x="381000" y="1503880"/>
            <a:ext cx="10972800" cy="3850240"/>
          </a:xfrm>
        </p:spPr>
        <p:txBody>
          <a:bodyPr vert="horz" lIns="91440" tIns="45720" rIns="91440" bIns="45720" rtlCol="0" anchor="t">
            <a:noAutofit/>
          </a:bodyPr>
          <a:lstStyle/>
          <a:p>
            <a:pPr marL="0" indent="0">
              <a:buNone/>
            </a:pPr>
            <a:r>
              <a:rPr lang="nl-BE" sz="2000" b="1" dirty="0">
                <a:latin typeface="+mn-lt"/>
              </a:rPr>
              <a:t>Artikel 42 – Kennisgeving van een overdrachtsbesluit</a:t>
            </a:r>
          </a:p>
          <a:p>
            <a:pPr marL="0" indent="0">
              <a:buNone/>
            </a:pPr>
            <a:r>
              <a:rPr lang="nl-BE" sz="2000" dirty="0">
                <a:latin typeface="+mn-lt"/>
              </a:rPr>
              <a:t>Na akkoord van verantwoordelijke lidstaat, moet België binnen twee weken een overdrachtsbesluit nemen</a:t>
            </a:r>
          </a:p>
          <a:p>
            <a:pPr marL="0" indent="0">
              <a:buNone/>
            </a:pPr>
            <a:r>
              <a:rPr lang="nl-BE" sz="2000" dirty="0">
                <a:latin typeface="+mn-lt"/>
              </a:rPr>
              <a:t>Lidstaten mogen overdrachtsbesluit enkel aan juridisch adviseur meedelen indien aangesteld, zonder verplichting om verzoeker zelf op de hoogte te brengen van beslissing</a:t>
            </a:r>
          </a:p>
        </p:txBody>
      </p:sp>
    </p:spTree>
    <p:extLst>
      <p:ext uri="{BB962C8B-B14F-4D97-AF65-F5344CB8AC3E}">
        <p14:creationId xmlns:p14="http://schemas.microsoft.com/office/powerpoint/2010/main" val="3411524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5A1D4-48BD-440A-28F4-76B7BF1CA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31CF7-03A2-48CF-A0E0-2F1E7F35CB4C}"/>
              </a:ext>
            </a:extLst>
          </p:cNvPr>
          <p:cNvSpPr>
            <a:spLocks noGrp="1"/>
          </p:cNvSpPr>
          <p:nvPr>
            <p:ph type="title"/>
          </p:nvPr>
        </p:nvSpPr>
        <p:spPr/>
        <p:txBody>
          <a:bodyPr/>
          <a:lstStyle/>
          <a:p>
            <a:r>
              <a:rPr lang="nl-BE" dirty="0"/>
              <a:t>Langere termijnen in het nadeel van verzoekers</a:t>
            </a:r>
          </a:p>
        </p:txBody>
      </p:sp>
      <p:sp>
        <p:nvSpPr>
          <p:cNvPr id="3" name="Content Placeholder 2">
            <a:extLst>
              <a:ext uri="{FF2B5EF4-FFF2-40B4-BE49-F238E27FC236}">
                <a16:creationId xmlns:a16="http://schemas.microsoft.com/office/drawing/2014/main" id="{83F19A1C-52E7-C57C-20A2-C1C9EDFAF20D}"/>
              </a:ext>
            </a:extLst>
          </p:cNvPr>
          <p:cNvSpPr>
            <a:spLocks noGrp="1"/>
          </p:cNvSpPr>
          <p:nvPr>
            <p:ph idx="1"/>
          </p:nvPr>
        </p:nvSpPr>
        <p:spPr>
          <a:xfrm>
            <a:off x="381000" y="1872134"/>
            <a:ext cx="10972800" cy="3850240"/>
          </a:xfrm>
        </p:spPr>
        <p:txBody>
          <a:bodyPr vert="horz" lIns="91440" tIns="45720" rIns="91440" bIns="45720" rtlCol="0" anchor="t">
            <a:normAutofit lnSpcReduction="10000"/>
          </a:bodyPr>
          <a:lstStyle/>
          <a:p>
            <a:pPr marL="0" indent="0">
              <a:buNone/>
            </a:pPr>
            <a:r>
              <a:rPr lang="nl-BE" sz="2000" b="1" dirty="0">
                <a:latin typeface="+mn-lt"/>
              </a:rPr>
              <a:t>Langere termijnen bij verantwoordelijkheidscriteria</a:t>
            </a:r>
          </a:p>
          <a:p>
            <a:pPr marL="0" indent="0">
              <a:buNone/>
            </a:pPr>
            <a:r>
              <a:rPr lang="nl-BE" sz="2000" dirty="0">
                <a:latin typeface="+mn-lt"/>
              </a:rPr>
              <a:t>Lidstaat van onwettige binnenkomst blijft verantwoordelijk tot 20 maanden na binnenkomst (nu: 12 maanden)</a:t>
            </a:r>
          </a:p>
          <a:p>
            <a:pPr marL="0" indent="0">
              <a:buNone/>
            </a:pPr>
            <a:r>
              <a:rPr lang="nl-BE" sz="2000" dirty="0">
                <a:latin typeface="+mn-lt"/>
              </a:rPr>
              <a:t>Lidstaat van afgifte visum blijft tot 18 maanden na vervaldatum verantwoordelijk (nu: zes maanden)</a:t>
            </a:r>
          </a:p>
          <a:p>
            <a:pPr marL="0" indent="0">
              <a:buNone/>
            </a:pPr>
            <a:r>
              <a:rPr lang="nl-BE" sz="2000" dirty="0">
                <a:latin typeface="+mn-lt"/>
              </a:rPr>
              <a:t>Lidstaat van afgifte verblijfstitel blijft tot 3 jaar na vervaldatum verantwoordelijk (nu: twee jaar)</a:t>
            </a:r>
          </a:p>
          <a:p>
            <a:pPr marL="0" indent="0">
              <a:buNone/>
            </a:pPr>
            <a:endParaRPr lang="nl-BE" sz="2000" dirty="0">
              <a:latin typeface="+mn-lt"/>
            </a:endParaRPr>
          </a:p>
          <a:p>
            <a:pPr marL="0" indent="0">
              <a:buNone/>
            </a:pPr>
            <a:r>
              <a:rPr lang="nl-BE" sz="2000" b="1" dirty="0">
                <a:latin typeface="+mn-lt"/>
              </a:rPr>
              <a:t>Langere termijnen voor overdracht</a:t>
            </a:r>
          </a:p>
          <a:p>
            <a:pPr marL="0" indent="0">
              <a:buNone/>
            </a:pPr>
            <a:r>
              <a:rPr lang="nl-BE" sz="2000" dirty="0">
                <a:latin typeface="+mn-lt"/>
              </a:rPr>
              <a:t>Na akkoord, heeft lidstaat zes maanden de tijd voor overdracht. Als het beroep opschortend is, begint termijn pas te lopen na finale beslissing over dit beroep. </a:t>
            </a:r>
          </a:p>
          <a:p>
            <a:pPr marL="0" indent="0">
              <a:buNone/>
            </a:pPr>
            <a:r>
              <a:rPr lang="nl-BE" sz="2000" dirty="0">
                <a:latin typeface="+mn-lt"/>
              </a:rPr>
              <a:t> Als verzoeker “onderduikt, zich fysiek tegen de overdracht verzet, er opzettelijk voor zorgt dat hij of zij niet in staat is te worden overgedragen, of niet aan de medische vereisten voor de overdracht voldoet”</a:t>
            </a:r>
          </a:p>
          <a:p>
            <a:pPr marL="0" indent="0">
              <a:buNone/>
            </a:pPr>
            <a:endParaRPr lang="nl-BE" sz="2000" dirty="0">
              <a:latin typeface="+mn-lt"/>
            </a:endParaRPr>
          </a:p>
        </p:txBody>
      </p:sp>
      <p:cxnSp>
        <p:nvCxnSpPr>
          <p:cNvPr id="9" name="Connector: Elbow 8">
            <a:extLst>
              <a:ext uri="{FF2B5EF4-FFF2-40B4-BE49-F238E27FC236}">
                <a16:creationId xmlns:a16="http://schemas.microsoft.com/office/drawing/2014/main" id="{62E233AC-7156-2DFB-4402-F760B0D59959}"/>
              </a:ext>
            </a:extLst>
          </p:cNvPr>
          <p:cNvCxnSpPr>
            <a:cxnSpLocks/>
          </p:cNvCxnSpPr>
          <p:nvPr/>
        </p:nvCxnSpPr>
        <p:spPr>
          <a:xfrm rot="16200000" flipH="1">
            <a:off x="2399132" y="5924774"/>
            <a:ext cx="726772" cy="321972"/>
          </a:xfrm>
          <a:prstGeom prst="bentConnector3">
            <a:avLst>
              <a:gd name="adj1" fmla="val 99618"/>
            </a:avLst>
          </a:prstGeom>
          <a:ln w="57150">
            <a:tailEnd type="triangle"/>
          </a:ln>
        </p:spPr>
        <p:style>
          <a:lnRef idx="2">
            <a:schemeClr val="accent2"/>
          </a:lnRef>
          <a:fillRef idx="0">
            <a:schemeClr val="accent2"/>
          </a:fillRef>
          <a:effectRef idx="1">
            <a:schemeClr val="accent2"/>
          </a:effectRef>
          <a:fontRef idx="minor">
            <a:schemeClr val="tx1"/>
          </a:fontRef>
        </p:style>
      </p:cxnSp>
      <p:sp>
        <p:nvSpPr>
          <p:cNvPr id="11" name="TextBox 10">
            <a:extLst>
              <a:ext uri="{FF2B5EF4-FFF2-40B4-BE49-F238E27FC236}">
                <a16:creationId xmlns:a16="http://schemas.microsoft.com/office/drawing/2014/main" id="{7354CA9A-DBA8-87A3-7253-8B072185C5CC}"/>
              </a:ext>
            </a:extLst>
          </p:cNvPr>
          <p:cNvSpPr txBox="1"/>
          <p:nvPr/>
        </p:nvSpPr>
        <p:spPr>
          <a:xfrm>
            <a:off x="3090931" y="5679260"/>
            <a:ext cx="4134118" cy="923330"/>
          </a:xfrm>
          <a:prstGeom prst="rect">
            <a:avLst/>
          </a:prstGeom>
          <a:noFill/>
          <a:ln>
            <a:solidFill>
              <a:srgbClr val="F95738"/>
            </a:solidFill>
          </a:ln>
        </p:spPr>
        <p:txBody>
          <a:bodyPr wrap="square" rtlCol="0">
            <a:spAutoFit/>
          </a:bodyPr>
          <a:lstStyle/>
          <a:p>
            <a:r>
              <a:rPr lang="nl-BE" dirty="0"/>
              <a:t>Overdrachtstermijn kan verlengd worden tot drie jaar </a:t>
            </a:r>
            <a:r>
              <a:rPr lang="nl-BE" i="1" dirty="0"/>
              <a:t>vanaf </a:t>
            </a:r>
            <a:r>
              <a:rPr lang="nl-BE" dirty="0"/>
              <a:t>dat lidstaat daarvan op de hoogte wordt gebracht</a:t>
            </a:r>
          </a:p>
        </p:txBody>
      </p:sp>
      <p:sp>
        <p:nvSpPr>
          <p:cNvPr id="16" name="TextBox 15">
            <a:extLst>
              <a:ext uri="{FF2B5EF4-FFF2-40B4-BE49-F238E27FC236}">
                <a16:creationId xmlns:a16="http://schemas.microsoft.com/office/drawing/2014/main" id="{4033196D-22CE-BCA6-ED5E-1F3FED7977F1}"/>
              </a:ext>
            </a:extLst>
          </p:cNvPr>
          <p:cNvSpPr txBox="1"/>
          <p:nvPr/>
        </p:nvSpPr>
        <p:spPr>
          <a:xfrm>
            <a:off x="7676882" y="5562318"/>
            <a:ext cx="4134118" cy="1200329"/>
          </a:xfrm>
          <a:prstGeom prst="rect">
            <a:avLst/>
          </a:prstGeom>
          <a:noFill/>
          <a:ln>
            <a:solidFill>
              <a:srgbClr val="F95738"/>
            </a:solidFill>
          </a:ln>
        </p:spPr>
        <p:txBody>
          <a:bodyPr wrap="square" rtlCol="0">
            <a:spAutoFit/>
          </a:bodyPr>
          <a:lstStyle/>
          <a:p>
            <a:r>
              <a:rPr lang="nl-BE" dirty="0"/>
              <a:t>Duikt verzoeker terug op binnen drie maanden voor verstrijken van termijn? België heeft drie maanden om overdracht te realiseren</a:t>
            </a:r>
          </a:p>
        </p:txBody>
      </p:sp>
      <p:cxnSp>
        <p:nvCxnSpPr>
          <p:cNvPr id="18" name="Straight Arrow Connector 17">
            <a:extLst>
              <a:ext uri="{FF2B5EF4-FFF2-40B4-BE49-F238E27FC236}">
                <a16:creationId xmlns:a16="http://schemas.microsoft.com/office/drawing/2014/main" id="{2E3B4493-D5BA-F105-8F80-2DC949B0FD08}"/>
              </a:ext>
            </a:extLst>
          </p:cNvPr>
          <p:cNvCxnSpPr>
            <a:cxnSpLocks/>
            <a:endCxn id="16" idx="1"/>
          </p:cNvCxnSpPr>
          <p:nvPr/>
        </p:nvCxnSpPr>
        <p:spPr>
          <a:xfrm>
            <a:off x="7353837" y="6140925"/>
            <a:ext cx="323045" cy="21558"/>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7625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9FB8A-B948-ED07-66CD-2E42F88E5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9C7D20-9173-965B-EF45-7BCA38F3AEC3}"/>
              </a:ext>
            </a:extLst>
          </p:cNvPr>
          <p:cNvSpPr>
            <a:spLocks noGrp="1"/>
          </p:cNvSpPr>
          <p:nvPr>
            <p:ph type="title"/>
          </p:nvPr>
        </p:nvSpPr>
        <p:spPr/>
        <p:txBody>
          <a:bodyPr/>
          <a:lstStyle/>
          <a:p>
            <a:r>
              <a:rPr lang="nl-BE" dirty="0"/>
              <a:t>Vasthouding</a:t>
            </a:r>
          </a:p>
        </p:txBody>
      </p:sp>
      <p:sp>
        <p:nvSpPr>
          <p:cNvPr id="3" name="Content Placeholder 2">
            <a:extLst>
              <a:ext uri="{FF2B5EF4-FFF2-40B4-BE49-F238E27FC236}">
                <a16:creationId xmlns:a16="http://schemas.microsoft.com/office/drawing/2014/main" id="{69BCDC28-352C-0D63-B7D5-0712B4B2862A}"/>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dirty="0">
                <a:latin typeface="+mn-lt"/>
              </a:rPr>
              <a:t>Vasthouding enkel op basis van Dublin procedure blijft verboden</a:t>
            </a:r>
          </a:p>
          <a:p>
            <a:pPr marL="0" indent="0">
              <a:buNone/>
            </a:pPr>
            <a:endParaRPr lang="nl-BE" sz="2000" dirty="0">
              <a:latin typeface="+mn-lt"/>
            </a:endParaRPr>
          </a:p>
          <a:p>
            <a:pPr marL="0" indent="0">
              <a:buNone/>
            </a:pPr>
            <a:r>
              <a:rPr lang="nl-BE" sz="2000" dirty="0">
                <a:latin typeface="+mn-lt"/>
              </a:rPr>
              <a:t>Meer kans op vasthouding:</a:t>
            </a:r>
          </a:p>
          <a:p>
            <a:r>
              <a:rPr lang="nl-BE" sz="2000" dirty="0">
                <a:latin typeface="+mn-lt"/>
              </a:rPr>
              <a:t>Mogelijk bij een risico op onderduiken, in plaats van een ‘significant’ risico</a:t>
            </a:r>
          </a:p>
          <a:p>
            <a:r>
              <a:rPr lang="nl-BE" sz="2000" dirty="0">
                <a:latin typeface="+mn-lt"/>
              </a:rPr>
              <a:t>Nieuwe mogelijkheid tot vasthouding in geval van publieke orde of nationale veiligheid</a:t>
            </a:r>
          </a:p>
        </p:txBody>
      </p:sp>
    </p:spTree>
    <p:extLst>
      <p:ext uri="{BB962C8B-B14F-4D97-AF65-F5344CB8AC3E}">
        <p14:creationId xmlns:p14="http://schemas.microsoft.com/office/powerpoint/2010/main" val="3600971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78D7C-E385-4FEF-E7E6-08E2843199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B5377E-37FE-32D8-87DB-46574F49AE80}"/>
              </a:ext>
            </a:extLst>
          </p:cNvPr>
          <p:cNvSpPr>
            <a:spLocks noGrp="1"/>
          </p:cNvSpPr>
          <p:nvPr>
            <p:ph type="title"/>
          </p:nvPr>
        </p:nvSpPr>
        <p:spPr/>
        <p:txBody>
          <a:bodyPr/>
          <a:lstStyle/>
          <a:p>
            <a:r>
              <a:rPr lang="nl-BE" dirty="0"/>
              <a:t>Wat zegt het NIP?</a:t>
            </a:r>
          </a:p>
        </p:txBody>
      </p:sp>
      <p:sp>
        <p:nvSpPr>
          <p:cNvPr id="3" name="Content Placeholder 2">
            <a:extLst>
              <a:ext uri="{FF2B5EF4-FFF2-40B4-BE49-F238E27FC236}">
                <a16:creationId xmlns:a16="http://schemas.microsoft.com/office/drawing/2014/main" id="{03A0AAB7-4F8A-E552-1431-F0CFF68AD6C6}"/>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dirty="0">
                <a:latin typeface="+mn-lt"/>
              </a:rPr>
              <a:t>Dublin Unit heeft meer personeel nodig voor:</a:t>
            </a:r>
          </a:p>
          <a:p>
            <a:r>
              <a:rPr lang="nl-BE" sz="2000" dirty="0">
                <a:latin typeface="+mn-lt"/>
              </a:rPr>
              <a:t>Verwachte toename van aantal Dublin beslissingen (20% tot 25% meer), vasthoudingsbeslissingen in kader van Dublin en beslissingen tot verlenging van de overdrachtstermijn</a:t>
            </a:r>
          </a:p>
          <a:p>
            <a:r>
              <a:rPr lang="nl-BE" sz="2000" dirty="0">
                <a:latin typeface="+mn-lt"/>
              </a:rPr>
              <a:t>Nieuw Dublin centrum ‘up </a:t>
            </a:r>
            <a:r>
              <a:rPr lang="nl-BE" sz="2000" dirty="0" err="1">
                <a:latin typeface="+mn-lt"/>
              </a:rPr>
              <a:t>and</a:t>
            </a:r>
            <a:r>
              <a:rPr lang="nl-BE" sz="2000" dirty="0">
                <a:latin typeface="+mn-lt"/>
              </a:rPr>
              <a:t> running’ te krijgen, met als doel 400 plaatsen bij te </a:t>
            </a:r>
            <a:r>
              <a:rPr lang="nl-BE" sz="2000" dirty="0" err="1">
                <a:latin typeface="+mn-lt"/>
              </a:rPr>
              <a:t>creëeren</a:t>
            </a:r>
            <a:r>
              <a:rPr lang="nl-BE" sz="2000" dirty="0">
                <a:latin typeface="+mn-lt"/>
              </a:rPr>
              <a:t> </a:t>
            </a:r>
          </a:p>
          <a:p>
            <a:r>
              <a:rPr lang="nl-BE" sz="2000" dirty="0">
                <a:latin typeface="+mn-lt"/>
              </a:rPr>
              <a:t>ICAM coaching te doen in het kader van </a:t>
            </a:r>
            <a:r>
              <a:rPr lang="nl-BE" sz="2000" dirty="0" err="1">
                <a:latin typeface="+mn-lt"/>
              </a:rPr>
              <a:t>ATD’s</a:t>
            </a:r>
            <a:endParaRPr lang="nl-BE" sz="2000" dirty="0">
              <a:latin typeface="+mn-lt"/>
            </a:endParaRPr>
          </a:p>
          <a:p>
            <a:endParaRPr lang="nl-BE" sz="2000" dirty="0">
              <a:latin typeface="+mn-lt"/>
            </a:endParaRPr>
          </a:p>
          <a:p>
            <a:pPr marL="0" indent="0">
              <a:buNone/>
            </a:pPr>
            <a:r>
              <a:rPr lang="nl-BE" sz="2000" dirty="0">
                <a:latin typeface="+mn-lt"/>
              </a:rPr>
              <a:t>Beroepstermijn van tien (!) dagen en RvV krijgt twee maanden (1 maand voor uitspraak over schorsend effect + 1 maand voor uitspraak ten gronde) voor een beslissing te nemen over beroep. </a:t>
            </a:r>
          </a:p>
          <a:p>
            <a:pPr marL="0" indent="0">
              <a:buNone/>
            </a:pPr>
            <a:endParaRPr lang="nl-BE" sz="2000" dirty="0">
              <a:latin typeface="+mn-lt"/>
            </a:endParaRPr>
          </a:p>
        </p:txBody>
      </p:sp>
    </p:spTree>
    <p:extLst>
      <p:ext uri="{BB962C8B-B14F-4D97-AF65-F5344CB8AC3E}">
        <p14:creationId xmlns:p14="http://schemas.microsoft.com/office/powerpoint/2010/main" val="66021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14007-23DC-8318-8384-CFD6496AC4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F59D24-DAA7-96E7-F077-64662E48A903}"/>
              </a:ext>
            </a:extLst>
          </p:cNvPr>
          <p:cNvSpPr>
            <a:spLocks noGrp="1"/>
          </p:cNvSpPr>
          <p:nvPr>
            <p:ph type="title"/>
          </p:nvPr>
        </p:nvSpPr>
        <p:spPr/>
        <p:txBody>
          <a:bodyPr/>
          <a:lstStyle/>
          <a:p>
            <a:r>
              <a:rPr lang="nl-BE" dirty="0"/>
              <a:t>Conclusie</a:t>
            </a:r>
          </a:p>
        </p:txBody>
      </p:sp>
      <p:sp>
        <p:nvSpPr>
          <p:cNvPr id="3" name="Content Placeholder 2">
            <a:extLst>
              <a:ext uri="{FF2B5EF4-FFF2-40B4-BE49-F238E27FC236}">
                <a16:creationId xmlns:a16="http://schemas.microsoft.com/office/drawing/2014/main" id="{5A79C1B3-70B9-1B95-4CF2-C17269DBC6B3}"/>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lgn="just">
              <a:buNone/>
            </a:pPr>
            <a:r>
              <a:rPr lang="en-US" sz="2000" b="1" dirty="0">
                <a:latin typeface="+mn-lt"/>
              </a:rPr>
              <a:t>Part III of the Asylum and Migration Management Regulation is the evil twin of the current Dublin Regulation.</a:t>
            </a:r>
          </a:p>
          <a:p>
            <a:pPr marL="0" indent="0" algn="just">
              <a:buNone/>
            </a:pPr>
            <a:r>
              <a:rPr lang="en-US" sz="2000" dirty="0">
                <a:latin typeface="+mn-lt"/>
              </a:rPr>
              <a:t>While the 2013 recast had expanded the rights of the persons subjected to the Regulation, the 2024 recast is starkly regressive. True, there is a timid expansion of criteria based on “meaningful links” and the introduction of legal assistance at first instance. But this is little more than sugar-coating for the bitter concoction of punitive measures aimed at “secondary movers” and for the drastic cutback of transferees’ right to a judge. Overall, the new rules multiply the risks of human rights violations and endanger the raison d’être of Dublin rules, i.e. to guarantee access to an asylum procedure to every person seeking protection in the EU+.</a:t>
            </a:r>
          </a:p>
          <a:p>
            <a:pPr marL="0" indent="0" algn="just">
              <a:buNone/>
            </a:pPr>
            <a:r>
              <a:rPr lang="nl-BE" sz="2000" dirty="0">
                <a:latin typeface="+mn-lt"/>
              </a:rPr>
              <a:t>Bron: </a:t>
            </a:r>
            <a:r>
              <a:rPr lang="nl-BE" sz="2000" dirty="0">
                <a:latin typeface="+mn-lt"/>
                <a:hlinkClick r:id="rId3"/>
              </a:rPr>
              <a:t>https://eumigrationlawblog.eu/responsibility-determination-under-the-new-asylum-and-migration-management-regulation-plus-ca-change/</a:t>
            </a:r>
            <a:r>
              <a:rPr lang="nl-BE" sz="2000" dirty="0">
                <a:latin typeface="+mn-lt"/>
              </a:rPr>
              <a:t> </a:t>
            </a:r>
            <a:endParaRPr lang="en-US" sz="2000" dirty="0">
              <a:latin typeface="+mn-lt"/>
            </a:endParaRPr>
          </a:p>
        </p:txBody>
      </p:sp>
    </p:spTree>
    <p:extLst>
      <p:ext uri="{BB962C8B-B14F-4D97-AF65-F5344CB8AC3E}">
        <p14:creationId xmlns:p14="http://schemas.microsoft.com/office/powerpoint/2010/main" val="397607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751AB-D22F-E814-D438-67438E2052C5}"/>
              </a:ext>
            </a:extLst>
          </p:cNvPr>
          <p:cNvSpPr>
            <a:spLocks noGrp="1"/>
          </p:cNvSpPr>
          <p:nvPr>
            <p:ph type="title"/>
          </p:nvPr>
        </p:nvSpPr>
        <p:spPr/>
        <p:txBody>
          <a:bodyPr/>
          <a:lstStyle/>
          <a:p>
            <a:r>
              <a:rPr lang="nl-BE" dirty="0"/>
              <a:t>Inhoud</a:t>
            </a:r>
          </a:p>
        </p:txBody>
      </p:sp>
      <p:sp>
        <p:nvSpPr>
          <p:cNvPr id="3" name="Content Placeholder 2">
            <a:extLst>
              <a:ext uri="{FF2B5EF4-FFF2-40B4-BE49-F238E27FC236}">
                <a16:creationId xmlns:a16="http://schemas.microsoft.com/office/drawing/2014/main" id="{C746287A-A947-6AEF-C9CC-F3F4CF071729}"/>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dirty="0"/>
              <a:t>Wat is AMMR?</a:t>
            </a:r>
          </a:p>
        </p:txBody>
      </p:sp>
    </p:spTree>
    <p:extLst>
      <p:ext uri="{BB962C8B-B14F-4D97-AF65-F5344CB8AC3E}">
        <p14:creationId xmlns:p14="http://schemas.microsoft.com/office/powerpoint/2010/main" val="1969153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FBD91-F9B9-44B3-9FBA-F0677AA086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F89D3E-0FE2-B8C1-8D09-04BAFF316553}"/>
              </a:ext>
            </a:extLst>
          </p:cNvPr>
          <p:cNvSpPr>
            <a:spLocks noGrp="1"/>
          </p:cNvSpPr>
          <p:nvPr>
            <p:ph type="title"/>
          </p:nvPr>
        </p:nvSpPr>
        <p:spPr/>
        <p:txBody>
          <a:bodyPr/>
          <a:lstStyle/>
          <a:p>
            <a:r>
              <a:rPr lang="nl-BE" dirty="0"/>
              <a:t>Wat is AMMR?</a:t>
            </a:r>
          </a:p>
        </p:txBody>
      </p:sp>
      <p:sp>
        <p:nvSpPr>
          <p:cNvPr id="3" name="Content Placeholder 2">
            <a:extLst>
              <a:ext uri="{FF2B5EF4-FFF2-40B4-BE49-F238E27FC236}">
                <a16:creationId xmlns:a16="http://schemas.microsoft.com/office/drawing/2014/main" id="{B909B6C9-89AB-8DDD-C859-63C56E3C270D}"/>
              </a:ext>
            </a:extLst>
          </p:cNvPr>
          <p:cNvSpPr>
            <a:spLocks noGrp="1"/>
          </p:cNvSpPr>
          <p:nvPr>
            <p:ph idx="1"/>
          </p:nvPr>
        </p:nvSpPr>
        <p:spPr>
          <a:xfrm>
            <a:off x="381000" y="1872134"/>
            <a:ext cx="10972800" cy="3850240"/>
          </a:xfrm>
        </p:spPr>
        <p:txBody>
          <a:bodyPr vert="horz" lIns="91440" tIns="45720" rIns="91440" bIns="45720" rtlCol="0" anchor="t">
            <a:normAutofit/>
          </a:bodyPr>
          <a:lstStyle/>
          <a:p>
            <a:pPr marL="0" indent="0">
              <a:buNone/>
            </a:pPr>
            <a:r>
              <a:rPr lang="nl-BE" sz="2000" dirty="0">
                <a:latin typeface="+mn-lt"/>
              </a:rPr>
              <a:t>Asiel en Migratie Management Verordening</a:t>
            </a:r>
          </a:p>
          <a:p>
            <a:r>
              <a:rPr lang="nl-BE" sz="2000" dirty="0">
                <a:latin typeface="+mn-lt"/>
              </a:rPr>
              <a:t>Artikels 3 – 15: Gemeenschappelijk kader voor asiel- en migratiebeheer</a:t>
            </a:r>
          </a:p>
          <a:p>
            <a:pPr lvl="1"/>
            <a:r>
              <a:rPr lang="nl-BE" sz="1600" dirty="0">
                <a:latin typeface="+mn-lt"/>
              </a:rPr>
              <a:t>Interne en externe component</a:t>
            </a:r>
          </a:p>
          <a:p>
            <a:pPr lvl="1"/>
            <a:r>
              <a:rPr lang="nl-BE" sz="1600" dirty="0">
                <a:latin typeface="+mn-lt"/>
              </a:rPr>
              <a:t>Nationale strategieën</a:t>
            </a:r>
          </a:p>
          <a:p>
            <a:pPr lvl="1"/>
            <a:r>
              <a:rPr lang="nl-BE" sz="1600" dirty="0">
                <a:latin typeface="+mn-lt"/>
              </a:rPr>
              <a:t>Europese strategie vanuit EU Commissie</a:t>
            </a:r>
          </a:p>
          <a:p>
            <a:pPr lvl="1"/>
            <a:r>
              <a:rPr lang="nl-BE" sz="1600" dirty="0">
                <a:latin typeface="+mn-lt"/>
              </a:rPr>
              <a:t>Jaarlijkse cyclus inzake migratiebeheer</a:t>
            </a:r>
          </a:p>
          <a:p>
            <a:r>
              <a:rPr lang="nl-BE" sz="2000" dirty="0">
                <a:latin typeface="+mn-lt"/>
              </a:rPr>
              <a:t>Artikels 16 – 55: Dublin regels</a:t>
            </a:r>
          </a:p>
          <a:p>
            <a:r>
              <a:rPr lang="nl-BE" sz="2000" dirty="0">
                <a:latin typeface="+mn-lt"/>
              </a:rPr>
              <a:t>Artikels 56 – 81: Solidariteit</a:t>
            </a:r>
          </a:p>
        </p:txBody>
      </p:sp>
      <p:sp>
        <p:nvSpPr>
          <p:cNvPr id="4" name="Right Brace 3">
            <a:extLst>
              <a:ext uri="{FF2B5EF4-FFF2-40B4-BE49-F238E27FC236}">
                <a16:creationId xmlns:a16="http://schemas.microsoft.com/office/drawing/2014/main" id="{3A33C7DB-92B6-2D86-04F2-D7A11B21223B}"/>
              </a:ext>
            </a:extLst>
          </p:cNvPr>
          <p:cNvSpPr/>
          <p:nvPr/>
        </p:nvSpPr>
        <p:spPr>
          <a:xfrm>
            <a:off x="7927848" y="1965960"/>
            <a:ext cx="768096" cy="2532888"/>
          </a:xfrm>
          <a:prstGeom prst="righ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nl-BE"/>
          </a:p>
        </p:txBody>
      </p:sp>
      <p:sp>
        <p:nvSpPr>
          <p:cNvPr id="5" name="TextBox 4">
            <a:extLst>
              <a:ext uri="{FF2B5EF4-FFF2-40B4-BE49-F238E27FC236}">
                <a16:creationId xmlns:a16="http://schemas.microsoft.com/office/drawing/2014/main" id="{D7A43FED-FEFB-2209-993E-4DB81B49A9D3}"/>
              </a:ext>
            </a:extLst>
          </p:cNvPr>
          <p:cNvSpPr txBox="1"/>
          <p:nvPr/>
        </p:nvSpPr>
        <p:spPr>
          <a:xfrm>
            <a:off x="8857486" y="2909238"/>
            <a:ext cx="2627378" cy="646331"/>
          </a:xfrm>
          <a:prstGeom prst="rect">
            <a:avLst/>
          </a:prstGeom>
          <a:noFill/>
        </p:spPr>
        <p:txBody>
          <a:bodyPr wrap="square" rtlCol="0">
            <a:spAutoFit/>
          </a:bodyPr>
          <a:lstStyle/>
          <a:p>
            <a:r>
              <a:rPr lang="nl-BE" dirty="0"/>
              <a:t>Doel = voorspelbaarheid en beheersbaarheid </a:t>
            </a:r>
          </a:p>
        </p:txBody>
      </p:sp>
    </p:spTree>
    <p:extLst>
      <p:ext uri="{BB962C8B-B14F-4D97-AF65-F5344CB8AC3E}">
        <p14:creationId xmlns:p14="http://schemas.microsoft.com/office/powerpoint/2010/main" val="3911411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34F76-36BA-287E-1262-4FCB0F3145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32438-A25E-D5BC-E4E2-C3EA3CD0DA2C}"/>
              </a:ext>
            </a:extLst>
          </p:cNvPr>
          <p:cNvSpPr>
            <a:spLocks noGrp="1"/>
          </p:cNvSpPr>
          <p:nvPr>
            <p:ph type="title"/>
          </p:nvPr>
        </p:nvSpPr>
        <p:spPr>
          <a:xfrm>
            <a:off x="326135" y="381683"/>
            <a:ext cx="10972799" cy="770153"/>
          </a:xfrm>
        </p:spPr>
        <p:txBody>
          <a:bodyPr/>
          <a:lstStyle/>
          <a:p>
            <a:r>
              <a:rPr lang="nl-BE" dirty="0"/>
              <a:t>Dublin vandaag</a:t>
            </a:r>
          </a:p>
        </p:txBody>
      </p:sp>
      <p:sp>
        <p:nvSpPr>
          <p:cNvPr id="3" name="Content Placeholder 2">
            <a:extLst>
              <a:ext uri="{FF2B5EF4-FFF2-40B4-BE49-F238E27FC236}">
                <a16:creationId xmlns:a16="http://schemas.microsoft.com/office/drawing/2014/main" id="{5C050B34-8A9B-7E94-DF79-4B8396F13A6C}"/>
              </a:ext>
            </a:extLst>
          </p:cNvPr>
          <p:cNvSpPr>
            <a:spLocks noGrp="1"/>
          </p:cNvSpPr>
          <p:nvPr>
            <p:ph idx="1"/>
          </p:nvPr>
        </p:nvSpPr>
        <p:spPr>
          <a:xfrm>
            <a:off x="4064509" y="1299613"/>
            <a:ext cx="3910583" cy="3548180"/>
          </a:xfrm>
        </p:spPr>
        <p:txBody>
          <a:bodyPr vert="horz" lIns="91440" tIns="45720" rIns="91440" bIns="45720" rtlCol="0" anchor="t">
            <a:noAutofit/>
          </a:bodyPr>
          <a:lstStyle/>
          <a:p>
            <a:pPr marL="0" indent="0" algn="ctr">
              <a:buNone/>
            </a:pPr>
            <a:r>
              <a:rPr lang="nl-BE" sz="1900" b="1" dirty="0">
                <a:latin typeface="+mn-lt"/>
              </a:rPr>
              <a:t>Spanning ingebouwd in het systeem</a:t>
            </a:r>
          </a:p>
          <a:p>
            <a:pPr marL="0" indent="0">
              <a:buNone/>
            </a:pPr>
            <a:r>
              <a:rPr lang="nl-BE" sz="1900" dirty="0">
                <a:latin typeface="+mn-lt"/>
              </a:rPr>
              <a:t>Asielzoekers zijn mensen met familiebanden en culturele banden waar Dublin geen rekening mee houdt</a:t>
            </a:r>
          </a:p>
          <a:p>
            <a:pPr marL="0" indent="0">
              <a:buNone/>
            </a:pPr>
            <a:endParaRPr lang="nl-BE" sz="1900" dirty="0">
              <a:latin typeface="+mn-lt"/>
            </a:endParaRPr>
          </a:p>
          <a:p>
            <a:pPr marL="0" indent="0">
              <a:buNone/>
            </a:pPr>
            <a:endParaRPr lang="nl-BE" sz="1900" dirty="0">
              <a:latin typeface="+mn-lt"/>
            </a:endParaRPr>
          </a:p>
          <a:p>
            <a:pPr marL="0" indent="0">
              <a:buNone/>
            </a:pPr>
            <a:endParaRPr lang="nl-BE" sz="1900" dirty="0">
              <a:latin typeface="+mn-lt"/>
            </a:endParaRPr>
          </a:p>
          <a:p>
            <a:pPr marL="0" indent="0">
              <a:buNone/>
            </a:pPr>
            <a:r>
              <a:rPr lang="nl-BE" sz="1900" dirty="0">
                <a:latin typeface="+mn-lt"/>
              </a:rPr>
              <a:t>Dublin houdt geen enkele rekening met agency van asielzoekers en legt en verplichtingen op die onwerkbaar zijn</a:t>
            </a:r>
          </a:p>
          <a:p>
            <a:pPr marL="0" indent="0">
              <a:buNone/>
            </a:pPr>
            <a:endParaRPr lang="nl-BE" sz="1900" dirty="0">
              <a:latin typeface="+mn-lt"/>
            </a:endParaRPr>
          </a:p>
        </p:txBody>
      </p:sp>
      <p:cxnSp>
        <p:nvCxnSpPr>
          <p:cNvPr id="7" name="Straight Arrow Connector 6">
            <a:extLst>
              <a:ext uri="{FF2B5EF4-FFF2-40B4-BE49-F238E27FC236}">
                <a16:creationId xmlns:a16="http://schemas.microsoft.com/office/drawing/2014/main" id="{4BC4CA67-3A48-F3F5-7EE0-F7A49D82F289}"/>
              </a:ext>
            </a:extLst>
          </p:cNvPr>
          <p:cNvCxnSpPr/>
          <p:nvPr/>
        </p:nvCxnSpPr>
        <p:spPr>
          <a:xfrm>
            <a:off x="1700784" y="2706470"/>
            <a:ext cx="0" cy="1143000"/>
          </a:xfrm>
          <a:prstGeom prst="straightConnector1">
            <a:avLst/>
          </a:prstGeom>
          <a:ln w="57150">
            <a:solidFill>
              <a:srgbClr val="F95738"/>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9" name="Content Placeholder 2">
            <a:extLst>
              <a:ext uri="{FF2B5EF4-FFF2-40B4-BE49-F238E27FC236}">
                <a16:creationId xmlns:a16="http://schemas.microsoft.com/office/drawing/2014/main" id="{2A284135-1599-01FD-EADD-B77889489628}"/>
              </a:ext>
            </a:extLst>
          </p:cNvPr>
          <p:cNvSpPr txBox="1">
            <a:spLocks/>
          </p:cNvSpPr>
          <p:nvPr/>
        </p:nvSpPr>
        <p:spPr>
          <a:xfrm>
            <a:off x="220979" y="1352696"/>
            <a:ext cx="3505201" cy="3703628"/>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2000" b="1" dirty="0">
                <a:latin typeface="+mn-lt"/>
              </a:rPr>
              <a:t>Spanning tussen lidstaten</a:t>
            </a:r>
          </a:p>
          <a:p>
            <a:pPr marL="0" indent="0">
              <a:buFont typeface="Arial" panose="020B0604020202020204" pitchFamily="34" charset="0"/>
              <a:buNone/>
            </a:pPr>
            <a:r>
              <a:rPr lang="nl-BE" sz="2000" dirty="0">
                <a:latin typeface="+mn-lt"/>
              </a:rPr>
              <a:t>Grote verantwoordelijkheden voor lidstaten aan de buitengrens omwille van verplichte registratie bij onwettige binnenkomt</a:t>
            </a:r>
          </a:p>
          <a:p>
            <a:pPr marL="0" indent="0">
              <a:buFont typeface="Arial" panose="020B0604020202020204" pitchFamily="34" charset="0"/>
              <a:buNone/>
            </a:pPr>
            <a:endParaRPr lang="nl-BE" sz="2000" dirty="0">
              <a:latin typeface="+mn-lt"/>
            </a:endParaRPr>
          </a:p>
          <a:p>
            <a:pPr marL="0" indent="0">
              <a:buFont typeface="Arial" panose="020B0604020202020204" pitchFamily="34" charset="0"/>
              <a:buNone/>
            </a:pPr>
            <a:endParaRPr lang="nl-BE" sz="2000" dirty="0">
              <a:latin typeface="+mn-lt"/>
            </a:endParaRPr>
          </a:p>
          <a:p>
            <a:pPr marL="0" indent="0">
              <a:buFont typeface="Arial" panose="020B0604020202020204" pitchFamily="34" charset="0"/>
              <a:buNone/>
            </a:pPr>
            <a:endParaRPr lang="nl-BE" sz="2000" dirty="0">
              <a:latin typeface="+mn-lt"/>
            </a:endParaRPr>
          </a:p>
          <a:p>
            <a:pPr marL="0" indent="0">
              <a:buFont typeface="Arial" panose="020B0604020202020204" pitchFamily="34" charset="0"/>
              <a:buNone/>
            </a:pPr>
            <a:r>
              <a:rPr lang="nl-BE" sz="2000" dirty="0">
                <a:latin typeface="+mn-lt"/>
              </a:rPr>
              <a:t>Lidstaten ‘op het grondgebied’ voelen zich ‘slachtoffer’ van secundaire migratie, en willen Dublin maximaal toepassen</a:t>
            </a:r>
          </a:p>
          <a:p>
            <a:pPr marL="0" indent="0">
              <a:buFont typeface="Arial" panose="020B0604020202020204" pitchFamily="34" charset="0"/>
              <a:buNone/>
            </a:pPr>
            <a:endParaRPr lang="nl-BE" sz="2000" dirty="0">
              <a:latin typeface="+mn-lt"/>
            </a:endParaRPr>
          </a:p>
        </p:txBody>
      </p:sp>
      <p:cxnSp>
        <p:nvCxnSpPr>
          <p:cNvPr id="10" name="Straight Arrow Connector 9">
            <a:extLst>
              <a:ext uri="{FF2B5EF4-FFF2-40B4-BE49-F238E27FC236}">
                <a16:creationId xmlns:a16="http://schemas.microsoft.com/office/drawing/2014/main" id="{3929A8B1-68AC-A5AC-4B6F-6D9377C01971}"/>
              </a:ext>
            </a:extLst>
          </p:cNvPr>
          <p:cNvCxnSpPr/>
          <p:nvPr/>
        </p:nvCxnSpPr>
        <p:spPr>
          <a:xfrm>
            <a:off x="6016752" y="2638044"/>
            <a:ext cx="0" cy="1143000"/>
          </a:xfrm>
          <a:prstGeom prst="straightConnector1">
            <a:avLst/>
          </a:prstGeom>
          <a:ln w="57150">
            <a:solidFill>
              <a:srgbClr val="F95738"/>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11" name="Content Placeholder 2">
            <a:extLst>
              <a:ext uri="{FF2B5EF4-FFF2-40B4-BE49-F238E27FC236}">
                <a16:creationId xmlns:a16="http://schemas.microsoft.com/office/drawing/2014/main" id="{051728E0-07E3-9ED7-83B8-BE051A22C5D9}"/>
              </a:ext>
            </a:extLst>
          </p:cNvPr>
          <p:cNvSpPr txBox="1">
            <a:spLocks/>
          </p:cNvSpPr>
          <p:nvPr/>
        </p:nvSpPr>
        <p:spPr>
          <a:xfrm>
            <a:off x="8127492" y="1324956"/>
            <a:ext cx="3758184" cy="402428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nl-BE" sz="1900" b="1" dirty="0">
                <a:latin typeface="+mn-lt"/>
              </a:rPr>
              <a:t>Spanning bij de uitvoering van het systeem</a:t>
            </a:r>
          </a:p>
          <a:p>
            <a:pPr marL="0" indent="0">
              <a:buFont typeface="Arial" panose="020B0604020202020204" pitchFamily="34" charset="0"/>
              <a:buNone/>
            </a:pPr>
            <a:r>
              <a:rPr lang="nl-BE" sz="1900" dirty="0">
                <a:latin typeface="+mn-lt"/>
              </a:rPr>
              <a:t>Dublin veronderstelt een gelijkwaardige opvang en procedure over heel de EU, en zoekt één verantwoordelijke lidstaat</a:t>
            </a:r>
          </a:p>
          <a:p>
            <a:pPr marL="0" indent="0">
              <a:buFont typeface="Arial" panose="020B0604020202020204" pitchFamily="34" charset="0"/>
              <a:buNone/>
            </a:pPr>
            <a:endParaRPr lang="nl-BE" sz="1900" dirty="0">
              <a:latin typeface="+mn-lt"/>
            </a:endParaRPr>
          </a:p>
          <a:p>
            <a:pPr marL="0" indent="0">
              <a:buFont typeface="Arial" panose="020B0604020202020204" pitchFamily="34" charset="0"/>
              <a:buNone/>
            </a:pPr>
            <a:endParaRPr lang="nl-BE" sz="1900" dirty="0">
              <a:latin typeface="+mn-lt"/>
            </a:endParaRPr>
          </a:p>
          <a:p>
            <a:pPr marL="0" indent="0">
              <a:buFont typeface="Arial" panose="020B0604020202020204" pitchFamily="34" charset="0"/>
              <a:buNone/>
            </a:pPr>
            <a:endParaRPr lang="nl-BE" sz="1900" dirty="0">
              <a:latin typeface="+mn-lt"/>
            </a:endParaRPr>
          </a:p>
          <a:p>
            <a:pPr marL="0" indent="0">
              <a:buFont typeface="Arial" panose="020B0604020202020204" pitchFamily="34" charset="0"/>
              <a:buNone/>
            </a:pPr>
            <a:endParaRPr lang="nl-BE" sz="1900" dirty="0">
              <a:latin typeface="+mn-lt"/>
            </a:endParaRPr>
          </a:p>
          <a:p>
            <a:pPr marL="0" indent="0">
              <a:buFont typeface="Arial" panose="020B0604020202020204" pitchFamily="34" charset="0"/>
              <a:buNone/>
            </a:pPr>
            <a:r>
              <a:rPr lang="nl-BE" sz="1900" dirty="0">
                <a:latin typeface="+mn-lt"/>
              </a:rPr>
              <a:t>Lidstaten voeren een race </a:t>
            </a:r>
            <a:r>
              <a:rPr lang="nl-BE" sz="1900" dirty="0" err="1">
                <a:latin typeface="+mn-lt"/>
              </a:rPr>
              <a:t>to</a:t>
            </a:r>
            <a:r>
              <a:rPr lang="nl-BE" sz="1900" dirty="0">
                <a:latin typeface="+mn-lt"/>
              </a:rPr>
              <a:t> </a:t>
            </a:r>
            <a:r>
              <a:rPr lang="nl-BE" sz="1900" dirty="0" err="1">
                <a:latin typeface="+mn-lt"/>
              </a:rPr>
              <a:t>the</a:t>
            </a:r>
            <a:r>
              <a:rPr lang="nl-BE" sz="1900" dirty="0">
                <a:latin typeface="+mn-lt"/>
              </a:rPr>
              <a:t> </a:t>
            </a:r>
            <a:r>
              <a:rPr lang="nl-BE" sz="1900" dirty="0" err="1">
                <a:latin typeface="+mn-lt"/>
              </a:rPr>
              <a:t>bottom</a:t>
            </a:r>
            <a:r>
              <a:rPr lang="nl-BE" sz="1900" dirty="0">
                <a:latin typeface="+mn-lt"/>
              </a:rPr>
              <a:t> om ‘het minst aantrekkelijke land’ te zijn in een ruimte zonder binnengrenzen</a:t>
            </a:r>
          </a:p>
          <a:p>
            <a:pPr marL="0" indent="0">
              <a:buFont typeface="Arial" panose="020B0604020202020204" pitchFamily="34" charset="0"/>
              <a:buNone/>
            </a:pPr>
            <a:endParaRPr lang="nl-BE" sz="1900" dirty="0">
              <a:latin typeface="+mn-lt"/>
            </a:endParaRPr>
          </a:p>
        </p:txBody>
      </p:sp>
      <p:cxnSp>
        <p:nvCxnSpPr>
          <p:cNvPr id="13" name="Straight Arrow Connector 12">
            <a:extLst>
              <a:ext uri="{FF2B5EF4-FFF2-40B4-BE49-F238E27FC236}">
                <a16:creationId xmlns:a16="http://schemas.microsoft.com/office/drawing/2014/main" id="{5527C522-71A4-A7C1-9D68-FAA3A1466CAD}"/>
              </a:ext>
            </a:extLst>
          </p:cNvPr>
          <p:cNvCxnSpPr/>
          <p:nvPr/>
        </p:nvCxnSpPr>
        <p:spPr>
          <a:xfrm>
            <a:off x="9959877" y="3200246"/>
            <a:ext cx="0" cy="1298448"/>
          </a:xfrm>
          <a:prstGeom prst="straightConnector1">
            <a:avLst/>
          </a:prstGeom>
          <a:ln w="57150">
            <a:solidFill>
              <a:srgbClr val="F95738"/>
            </a:solidFill>
            <a:headEnd type="triangle"/>
            <a:tailEnd type="triangle"/>
          </a:ln>
        </p:spPr>
        <p:style>
          <a:lnRef idx="2">
            <a:schemeClr val="accent2"/>
          </a:lnRef>
          <a:fillRef idx="0">
            <a:schemeClr val="accent2"/>
          </a:fillRef>
          <a:effectRef idx="1">
            <a:schemeClr val="accent2"/>
          </a:effectRef>
          <a:fontRef idx="minor">
            <a:schemeClr val="tx1"/>
          </a:fontRef>
        </p:style>
      </p:cxnSp>
      <p:sp>
        <p:nvSpPr>
          <p:cNvPr id="14" name="Arrow: Right 13">
            <a:extLst>
              <a:ext uri="{FF2B5EF4-FFF2-40B4-BE49-F238E27FC236}">
                <a16:creationId xmlns:a16="http://schemas.microsoft.com/office/drawing/2014/main" id="{FC6FBA1B-90B6-3FA6-DFB7-235260D79DDD}"/>
              </a:ext>
            </a:extLst>
          </p:cNvPr>
          <p:cNvSpPr/>
          <p:nvPr/>
        </p:nvSpPr>
        <p:spPr>
          <a:xfrm>
            <a:off x="2039112" y="5779008"/>
            <a:ext cx="1687068" cy="788749"/>
          </a:xfrm>
          <a:prstGeom prst="rightArrow">
            <a:avLst/>
          </a:prstGeom>
          <a:solidFill>
            <a:srgbClr val="F95738"/>
          </a:solidFill>
          <a:ln>
            <a:solidFill>
              <a:srgbClr val="F95738"/>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BE" dirty="0"/>
              <a:t>Het gevolg?</a:t>
            </a:r>
          </a:p>
        </p:txBody>
      </p:sp>
      <p:sp>
        <p:nvSpPr>
          <p:cNvPr id="15" name="TextBox 14">
            <a:extLst>
              <a:ext uri="{FF2B5EF4-FFF2-40B4-BE49-F238E27FC236}">
                <a16:creationId xmlns:a16="http://schemas.microsoft.com/office/drawing/2014/main" id="{B59C4FD2-5653-3F62-B85B-36B8FC5B42C3}"/>
              </a:ext>
            </a:extLst>
          </p:cNvPr>
          <p:cNvSpPr txBox="1"/>
          <p:nvPr/>
        </p:nvSpPr>
        <p:spPr>
          <a:xfrm>
            <a:off x="3910582" y="5973327"/>
            <a:ext cx="1975104" cy="400110"/>
          </a:xfrm>
          <a:prstGeom prst="rect">
            <a:avLst/>
          </a:prstGeom>
          <a:noFill/>
        </p:spPr>
        <p:txBody>
          <a:bodyPr wrap="square" rtlCol="0">
            <a:spAutoFit/>
          </a:bodyPr>
          <a:lstStyle/>
          <a:p>
            <a:r>
              <a:rPr lang="nl-BE" sz="2000" dirty="0"/>
              <a:t>Dublin werkt niet</a:t>
            </a:r>
          </a:p>
        </p:txBody>
      </p:sp>
    </p:spTree>
    <p:extLst>
      <p:ext uri="{BB962C8B-B14F-4D97-AF65-F5344CB8AC3E}">
        <p14:creationId xmlns:p14="http://schemas.microsoft.com/office/powerpoint/2010/main" val="37656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8FD10-5EA5-93EB-085D-71BF5CE624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C2EADA-FD48-67AC-0D08-5D6F2B31D35C}"/>
              </a:ext>
            </a:extLst>
          </p:cNvPr>
          <p:cNvSpPr>
            <a:spLocks noGrp="1"/>
          </p:cNvSpPr>
          <p:nvPr>
            <p:ph type="title"/>
          </p:nvPr>
        </p:nvSpPr>
        <p:spPr>
          <a:xfrm>
            <a:off x="326135" y="381683"/>
            <a:ext cx="10972799" cy="770153"/>
          </a:xfrm>
        </p:spPr>
        <p:txBody>
          <a:bodyPr/>
          <a:lstStyle/>
          <a:p>
            <a:r>
              <a:rPr lang="nl-BE" dirty="0"/>
              <a:t>Dublin vandaag</a:t>
            </a:r>
          </a:p>
        </p:txBody>
      </p:sp>
      <p:sp>
        <p:nvSpPr>
          <p:cNvPr id="5" name="Content Placeholder 4">
            <a:extLst>
              <a:ext uri="{FF2B5EF4-FFF2-40B4-BE49-F238E27FC236}">
                <a16:creationId xmlns:a16="http://schemas.microsoft.com/office/drawing/2014/main" id="{D90D6E04-4835-873B-462E-FA68F87D477C}"/>
              </a:ext>
            </a:extLst>
          </p:cNvPr>
          <p:cNvSpPr>
            <a:spLocks noGrp="1"/>
          </p:cNvSpPr>
          <p:nvPr>
            <p:ph idx="1"/>
          </p:nvPr>
        </p:nvSpPr>
        <p:spPr>
          <a:xfrm>
            <a:off x="326135" y="1418143"/>
            <a:ext cx="5050537" cy="4021714"/>
          </a:xfrm>
        </p:spPr>
        <p:txBody>
          <a:bodyPr>
            <a:normAutofit/>
          </a:bodyPr>
          <a:lstStyle/>
          <a:p>
            <a:pPr marL="0" indent="0">
              <a:buNone/>
            </a:pPr>
            <a:r>
              <a:rPr lang="nl-BE" sz="2000" b="1" dirty="0">
                <a:latin typeface="Franklin Gothic Book" panose="020B0503020102020204" pitchFamily="34" charset="0"/>
              </a:rPr>
              <a:t>De oplossing volgens het Pact?</a:t>
            </a:r>
          </a:p>
          <a:p>
            <a:r>
              <a:rPr lang="nl-BE" sz="2000" dirty="0">
                <a:latin typeface="Franklin Gothic Book" panose="020B0503020102020204" pitchFamily="34" charset="0"/>
              </a:rPr>
              <a:t>Secundaire migratie ontmoedigen</a:t>
            </a:r>
          </a:p>
          <a:p>
            <a:r>
              <a:rPr lang="nl-BE" sz="2000" dirty="0">
                <a:latin typeface="Franklin Gothic Book" panose="020B0503020102020204" pitchFamily="34" charset="0"/>
              </a:rPr>
              <a:t>Verplichtingen van verzoekers in een Dublin procedure aanscherpen</a:t>
            </a:r>
          </a:p>
          <a:p>
            <a:r>
              <a:rPr lang="nl-BE" sz="2000" dirty="0">
                <a:latin typeface="Franklin Gothic Book" panose="020B0503020102020204" pitchFamily="34" charset="0"/>
              </a:rPr>
              <a:t>Langere verantwoordelijkheidstermijnen om beëindigen van verantwoordelijkheid als een gevolg van individueel gedrag tegen te gaan </a:t>
            </a:r>
          </a:p>
          <a:p>
            <a:r>
              <a:rPr lang="nl-BE" sz="2000" dirty="0">
                <a:latin typeface="Franklin Gothic Book" panose="020B0503020102020204" pitchFamily="34" charset="0"/>
              </a:rPr>
              <a:t>Kortere overname- en terugnameprocedures </a:t>
            </a:r>
          </a:p>
          <a:p>
            <a:pPr marL="0" indent="0">
              <a:buNone/>
            </a:pPr>
            <a:endParaRPr lang="nl-BE" sz="2000" dirty="0">
              <a:latin typeface="Franklin Gothic Book" panose="020B0503020102020204" pitchFamily="34" charset="0"/>
            </a:endParaRPr>
          </a:p>
        </p:txBody>
      </p:sp>
      <p:sp>
        <p:nvSpPr>
          <p:cNvPr id="12" name="TextBox 11">
            <a:extLst>
              <a:ext uri="{FF2B5EF4-FFF2-40B4-BE49-F238E27FC236}">
                <a16:creationId xmlns:a16="http://schemas.microsoft.com/office/drawing/2014/main" id="{F8A6D005-6374-EBBD-DF99-914ADA0EC048}"/>
              </a:ext>
            </a:extLst>
          </p:cNvPr>
          <p:cNvSpPr txBox="1"/>
          <p:nvPr/>
        </p:nvSpPr>
        <p:spPr>
          <a:xfrm>
            <a:off x="2578609" y="5085914"/>
            <a:ext cx="4236721" cy="707886"/>
          </a:xfrm>
          <a:prstGeom prst="rect">
            <a:avLst/>
          </a:prstGeom>
          <a:noFill/>
        </p:spPr>
        <p:txBody>
          <a:bodyPr wrap="square" rtlCol="0">
            <a:spAutoFit/>
          </a:bodyPr>
          <a:lstStyle/>
          <a:p>
            <a:r>
              <a:rPr lang="nl-BE" sz="2000" b="1" dirty="0"/>
              <a:t>Meer Dublin – versterking van dynamiek sinds 1990 </a:t>
            </a:r>
          </a:p>
        </p:txBody>
      </p:sp>
      <p:sp>
        <p:nvSpPr>
          <p:cNvPr id="16" name="Arrow: Right 15">
            <a:extLst>
              <a:ext uri="{FF2B5EF4-FFF2-40B4-BE49-F238E27FC236}">
                <a16:creationId xmlns:a16="http://schemas.microsoft.com/office/drawing/2014/main" id="{B077FF14-3979-18BD-C71A-8E7880901102}"/>
              </a:ext>
            </a:extLst>
          </p:cNvPr>
          <p:cNvSpPr/>
          <p:nvPr/>
        </p:nvSpPr>
        <p:spPr>
          <a:xfrm>
            <a:off x="608838" y="5050347"/>
            <a:ext cx="1687068" cy="788749"/>
          </a:xfrm>
          <a:prstGeom prst="rightArrow">
            <a:avLst/>
          </a:prstGeom>
          <a:solidFill>
            <a:srgbClr val="F95738"/>
          </a:solidFill>
          <a:ln>
            <a:solidFill>
              <a:srgbClr val="F95738"/>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BE" dirty="0"/>
              <a:t>Het gevolg?</a:t>
            </a:r>
          </a:p>
        </p:txBody>
      </p:sp>
      <p:sp>
        <p:nvSpPr>
          <p:cNvPr id="18" name="TextBox 17">
            <a:extLst>
              <a:ext uri="{FF2B5EF4-FFF2-40B4-BE49-F238E27FC236}">
                <a16:creationId xmlns:a16="http://schemas.microsoft.com/office/drawing/2014/main" id="{C333D105-EF1B-4DA0-57FE-BB7073F41109}"/>
              </a:ext>
            </a:extLst>
          </p:cNvPr>
          <p:cNvSpPr txBox="1"/>
          <p:nvPr/>
        </p:nvSpPr>
        <p:spPr>
          <a:xfrm>
            <a:off x="6257103" y="5116691"/>
            <a:ext cx="6094476" cy="646331"/>
          </a:xfrm>
          <a:prstGeom prst="rect">
            <a:avLst/>
          </a:prstGeom>
          <a:noFill/>
        </p:spPr>
        <p:txBody>
          <a:bodyPr wrap="square">
            <a:spAutoFit/>
          </a:bodyPr>
          <a:lstStyle/>
          <a:p>
            <a:r>
              <a:rPr lang="en-US" i="1" dirty="0">
                <a:solidFill>
                  <a:srgbClr val="0A0A0A"/>
                </a:solidFill>
                <a:effectLst/>
                <a:latin typeface="tiempos"/>
              </a:rPr>
              <a:t>“Insanity is doing the same thing over and over again and expecting different results”</a:t>
            </a:r>
            <a:endParaRPr lang="nl-BE" i="1" dirty="0"/>
          </a:p>
        </p:txBody>
      </p:sp>
      <p:sp>
        <p:nvSpPr>
          <p:cNvPr id="19" name="Content Placeholder 4">
            <a:extLst>
              <a:ext uri="{FF2B5EF4-FFF2-40B4-BE49-F238E27FC236}">
                <a16:creationId xmlns:a16="http://schemas.microsoft.com/office/drawing/2014/main" id="{4F8A3C7F-CC8C-043D-FCBC-E39F3400FB55}"/>
              </a:ext>
            </a:extLst>
          </p:cNvPr>
          <p:cNvSpPr txBox="1">
            <a:spLocks/>
          </p:cNvSpPr>
          <p:nvPr/>
        </p:nvSpPr>
        <p:spPr>
          <a:xfrm>
            <a:off x="6965441" y="1354134"/>
            <a:ext cx="5050537" cy="4021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2000" b="1" dirty="0">
                <a:latin typeface="Franklin Gothic Book" panose="020B0503020102020204" pitchFamily="34" charset="0"/>
              </a:rPr>
              <a:t>Een andere mogelijk oplossing?</a:t>
            </a:r>
          </a:p>
          <a:p>
            <a:r>
              <a:rPr lang="nl-BE" sz="2000" dirty="0">
                <a:latin typeface="Franklin Gothic Book" panose="020B0503020102020204" pitchFamily="34" charset="0"/>
              </a:rPr>
              <a:t>Rekening houden met individuele voorkeur van asielzoekers</a:t>
            </a:r>
          </a:p>
          <a:p>
            <a:r>
              <a:rPr lang="nl-BE" sz="2000" dirty="0">
                <a:latin typeface="Franklin Gothic Book" panose="020B0503020102020204" pitchFamily="34" charset="0"/>
              </a:rPr>
              <a:t>Daadwerkelijk systeem van verplichte solidariteit tussen lidstaten</a:t>
            </a:r>
          </a:p>
          <a:p>
            <a:r>
              <a:rPr lang="nl-BE" sz="2000" dirty="0">
                <a:latin typeface="Franklin Gothic Book" panose="020B0503020102020204" pitchFamily="34" charset="0"/>
              </a:rPr>
              <a:t>Vrij verkeer van erkende vluchtelingen</a:t>
            </a:r>
          </a:p>
          <a:p>
            <a:pPr marL="0" indent="0">
              <a:buNone/>
            </a:pPr>
            <a:r>
              <a:rPr lang="nl-BE" sz="2000" dirty="0">
                <a:latin typeface="Franklin Gothic Book" panose="020B0503020102020204" pitchFamily="34" charset="0"/>
                <a:hlinkClick r:id="rId3"/>
              </a:rPr>
              <a:t>https://vluchtelingenwerk.be/europees-brugmodel</a:t>
            </a:r>
            <a:r>
              <a:rPr lang="nl-BE" sz="2000" dirty="0">
                <a:latin typeface="Franklin Gothic Book" panose="020B0503020102020204" pitchFamily="34" charset="0"/>
              </a:rPr>
              <a:t> </a:t>
            </a:r>
          </a:p>
          <a:p>
            <a:pPr marL="0" indent="0">
              <a:buFont typeface="Arial" panose="020B0604020202020204" pitchFamily="34" charset="0"/>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40730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24D2-E410-A700-290C-7EDE51505C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28CCBE-B244-3B43-8976-407BA4EBE98F}"/>
              </a:ext>
            </a:extLst>
          </p:cNvPr>
          <p:cNvSpPr>
            <a:spLocks noGrp="1"/>
          </p:cNvSpPr>
          <p:nvPr>
            <p:ph type="title"/>
          </p:nvPr>
        </p:nvSpPr>
        <p:spPr>
          <a:xfrm>
            <a:off x="326135" y="381683"/>
            <a:ext cx="10972799" cy="770153"/>
          </a:xfrm>
        </p:spPr>
        <p:txBody>
          <a:bodyPr/>
          <a:lstStyle/>
          <a:p>
            <a:r>
              <a:rPr lang="nl-BE" dirty="0"/>
              <a:t>Dublin vandaag</a:t>
            </a:r>
          </a:p>
        </p:txBody>
      </p:sp>
      <p:sp>
        <p:nvSpPr>
          <p:cNvPr id="5" name="Content Placeholder 4">
            <a:extLst>
              <a:ext uri="{FF2B5EF4-FFF2-40B4-BE49-F238E27FC236}">
                <a16:creationId xmlns:a16="http://schemas.microsoft.com/office/drawing/2014/main" id="{F72B038D-83CB-CF63-63E3-AF41643DBD24}"/>
              </a:ext>
            </a:extLst>
          </p:cNvPr>
          <p:cNvSpPr>
            <a:spLocks noGrp="1"/>
          </p:cNvSpPr>
          <p:nvPr>
            <p:ph idx="1"/>
          </p:nvPr>
        </p:nvSpPr>
        <p:spPr>
          <a:xfrm>
            <a:off x="326135" y="1418143"/>
            <a:ext cx="5050537" cy="4021714"/>
          </a:xfrm>
        </p:spPr>
        <p:txBody>
          <a:bodyPr>
            <a:normAutofit/>
          </a:bodyPr>
          <a:lstStyle/>
          <a:p>
            <a:pPr marL="0" indent="0">
              <a:buNone/>
            </a:pPr>
            <a:r>
              <a:rPr lang="nl-BE" sz="2000" b="1" dirty="0">
                <a:latin typeface="Franklin Gothic Book" panose="020B0503020102020204" pitchFamily="34" charset="0"/>
              </a:rPr>
              <a:t>De oplossing volgens het Pact?</a:t>
            </a:r>
          </a:p>
          <a:p>
            <a:r>
              <a:rPr lang="nl-BE" sz="2000" dirty="0">
                <a:latin typeface="Franklin Gothic Book" panose="020B0503020102020204" pitchFamily="34" charset="0"/>
              </a:rPr>
              <a:t>Secundaire migratie ontmoedigen</a:t>
            </a:r>
          </a:p>
          <a:p>
            <a:r>
              <a:rPr lang="nl-BE" sz="2000" dirty="0">
                <a:latin typeface="Franklin Gothic Book" panose="020B0503020102020204" pitchFamily="34" charset="0"/>
              </a:rPr>
              <a:t>Verplichtingen van verzoekers in een Dublin procedure aanscherpen</a:t>
            </a:r>
          </a:p>
          <a:p>
            <a:r>
              <a:rPr lang="nl-BE" sz="2000" dirty="0">
                <a:latin typeface="Franklin Gothic Book" panose="020B0503020102020204" pitchFamily="34" charset="0"/>
              </a:rPr>
              <a:t>Langere verantwoordelijkheidstermijnen om beëindigen van verantwoordelijkheid als een gevolg van individueel gedrag tegen te gaan </a:t>
            </a:r>
          </a:p>
          <a:p>
            <a:r>
              <a:rPr lang="nl-BE" sz="2000" dirty="0">
                <a:latin typeface="Franklin Gothic Book" panose="020B0503020102020204" pitchFamily="34" charset="0"/>
              </a:rPr>
              <a:t>Kortere overname- en terugnameprocedures </a:t>
            </a:r>
          </a:p>
          <a:p>
            <a:pPr marL="0" indent="0">
              <a:buNone/>
            </a:pPr>
            <a:endParaRPr lang="nl-BE" sz="2000" dirty="0">
              <a:latin typeface="Franklin Gothic Book" panose="020B0503020102020204" pitchFamily="34" charset="0"/>
            </a:endParaRPr>
          </a:p>
        </p:txBody>
      </p:sp>
      <p:sp>
        <p:nvSpPr>
          <p:cNvPr id="12" name="TextBox 11">
            <a:extLst>
              <a:ext uri="{FF2B5EF4-FFF2-40B4-BE49-F238E27FC236}">
                <a16:creationId xmlns:a16="http://schemas.microsoft.com/office/drawing/2014/main" id="{303AC460-0CF8-49A8-96D1-1203CC7E9A32}"/>
              </a:ext>
            </a:extLst>
          </p:cNvPr>
          <p:cNvSpPr txBox="1"/>
          <p:nvPr/>
        </p:nvSpPr>
        <p:spPr>
          <a:xfrm>
            <a:off x="2503933" y="5041237"/>
            <a:ext cx="4311395" cy="707886"/>
          </a:xfrm>
          <a:prstGeom prst="rect">
            <a:avLst/>
          </a:prstGeom>
          <a:noFill/>
        </p:spPr>
        <p:txBody>
          <a:bodyPr wrap="square" rtlCol="0">
            <a:spAutoFit/>
          </a:bodyPr>
          <a:lstStyle/>
          <a:p>
            <a:r>
              <a:rPr lang="nl-BE" sz="2000" b="1" dirty="0"/>
              <a:t>Meer Dublin – versterking van dynamiek sinds 1990 </a:t>
            </a:r>
          </a:p>
        </p:txBody>
      </p:sp>
      <p:sp>
        <p:nvSpPr>
          <p:cNvPr id="16" name="Arrow: Right 15">
            <a:extLst>
              <a:ext uri="{FF2B5EF4-FFF2-40B4-BE49-F238E27FC236}">
                <a16:creationId xmlns:a16="http://schemas.microsoft.com/office/drawing/2014/main" id="{C7A761A9-BB90-3B6D-9B91-2E316123EF90}"/>
              </a:ext>
            </a:extLst>
          </p:cNvPr>
          <p:cNvSpPr/>
          <p:nvPr/>
        </p:nvSpPr>
        <p:spPr>
          <a:xfrm>
            <a:off x="571500" y="5041237"/>
            <a:ext cx="1687068" cy="788749"/>
          </a:xfrm>
          <a:prstGeom prst="rightArrow">
            <a:avLst/>
          </a:prstGeom>
          <a:solidFill>
            <a:srgbClr val="F95738"/>
          </a:solidFill>
          <a:ln>
            <a:solidFill>
              <a:srgbClr val="F95738"/>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BE" dirty="0"/>
              <a:t>Het gevolg?</a:t>
            </a:r>
          </a:p>
        </p:txBody>
      </p:sp>
      <p:sp>
        <p:nvSpPr>
          <p:cNvPr id="18" name="TextBox 17">
            <a:extLst>
              <a:ext uri="{FF2B5EF4-FFF2-40B4-BE49-F238E27FC236}">
                <a16:creationId xmlns:a16="http://schemas.microsoft.com/office/drawing/2014/main" id="{888D1200-3B44-371A-22AC-0F9957F30101}"/>
              </a:ext>
            </a:extLst>
          </p:cNvPr>
          <p:cNvSpPr txBox="1"/>
          <p:nvPr/>
        </p:nvSpPr>
        <p:spPr>
          <a:xfrm>
            <a:off x="6293358" y="4979530"/>
            <a:ext cx="6094476" cy="646331"/>
          </a:xfrm>
          <a:prstGeom prst="rect">
            <a:avLst/>
          </a:prstGeom>
          <a:noFill/>
        </p:spPr>
        <p:txBody>
          <a:bodyPr wrap="square">
            <a:spAutoFit/>
          </a:bodyPr>
          <a:lstStyle/>
          <a:p>
            <a:r>
              <a:rPr lang="en-US" i="1" dirty="0">
                <a:solidFill>
                  <a:srgbClr val="0A0A0A"/>
                </a:solidFill>
                <a:effectLst/>
                <a:latin typeface="tiempos"/>
              </a:rPr>
              <a:t>“Insanity is doing the same thing over and over again and expecting different results”</a:t>
            </a:r>
            <a:endParaRPr lang="nl-BE" i="1" dirty="0"/>
          </a:p>
        </p:txBody>
      </p:sp>
      <p:sp>
        <p:nvSpPr>
          <p:cNvPr id="19" name="Content Placeholder 4">
            <a:extLst>
              <a:ext uri="{FF2B5EF4-FFF2-40B4-BE49-F238E27FC236}">
                <a16:creationId xmlns:a16="http://schemas.microsoft.com/office/drawing/2014/main" id="{87A04573-67AD-1513-CD02-E0EBC20007B3}"/>
              </a:ext>
            </a:extLst>
          </p:cNvPr>
          <p:cNvSpPr txBox="1">
            <a:spLocks/>
          </p:cNvSpPr>
          <p:nvPr/>
        </p:nvSpPr>
        <p:spPr>
          <a:xfrm>
            <a:off x="6815328" y="1280982"/>
            <a:ext cx="5050537" cy="40217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BE" sz="2000" b="1" dirty="0">
                <a:latin typeface="Franklin Gothic Book" panose="020B0503020102020204" pitchFamily="34" charset="0"/>
              </a:rPr>
              <a:t>Een andere mogelijk oplossing?</a:t>
            </a:r>
          </a:p>
          <a:p>
            <a:pPr marL="0" indent="0">
              <a:buFont typeface="Arial" panose="020B0604020202020204" pitchFamily="34" charset="0"/>
              <a:buNone/>
            </a:pPr>
            <a:r>
              <a:rPr lang="nl-BE" sz="2000" dirty="0">
                <a:latin typeface="Franklin Gothic Book" panose="020B0503020102020204" pitchFamily="34" charset="0"/>
              </a:rPr>
              <a:t>Artikel 11 – Tijdelijke Beschermingsrichtlijn</a:t>
            </a:r>
          </a:p>
          <a:p>
            <a:pPr marL="0" indent="0">
              <a:buFont typeface="Arial" panose="020B0604020202020204" pitchFamily="34" charset="0"/>
              <a:buNone/>
            </a:pPr>
            <a:r>
              <a:rPr lang="nl-BE" sz="2000" dirty="0">
                <a:latin typeface="Franklin Gothic Book" panose="020B0503020102020204" pitchFamily="34" charset="0"/>
              </a:rPr>
              <a:t>Een lidstaat neemt een persoon die op </a:t>
            </a:r>
            <a:r>
              <a:rPr lang="nl-BE" sz="2000" dirty="0" err="1">
                <a:latin typeface="Franklin Gothic Book" panose="020B0503020102020204" pitchFamily="34" charset="0"/>
              </a:rPr>
              <a:t>zĳn</a:t>
            </a:r>
            <a:r>
              <a:rPr lang="nl-BE" sz="2000" dirty="0">
                <a:latin typeface="Franklin Gothic Book" panose="020B0503020102020204" pitchFamily="34" charset="0"/>
              </a:rPr>
              <a:t> grondgebied </a:t>
            </a:r>
            <a:r>
              <a:rPr lang="nl-BE" sz="2000" dirty="0" err="1">
                <a:latin typeface="Franklin Gothic Book" panose="020B0503020102020204" pitchFamily="34" charset="0"/>
              </a:rPr>
              <a:t>tĳdelĳke</a:t>
            </a:r>
            <a:r>
              <a:rPr lang="nl-BE" sz="2000" dirty="0">
                <a:latin typeface="Franklin Gothic Book" panose="020B0503020102020204" pitchFamily="34" charset="0"/>
              </a:rPr>
              <a:t> bescherming geniet terug indien de persoon zonder toestemming op het grondgebied van een andere lidstaat </a:t>
            </a:r>
            <a:r>
              <a:rPr lang="nl-BE" sz="2000" dirty="0" err="1">
                <a:latin typeface="Franklin Gothic Book" panose="020B0503020102020204" pitchFamily="34" charset="0"/>
              </a:rPr>
              <a:t>verblĳft</a:t>
            </a:r>
            <a:r>
              <a:rPr lang="nl-BE" sz="2000" dirty="0">
                <a:latin typeface="Franklin Gothic Book" panose="020B0503020102020204" pitchFamily="34" charset="0"/>
              </a:rPr>
              <a:t> of daar tracht binnen te komen. </a:t>
            </a:r>
          </a:p>
          <a:p>
            <a:pPr marL="0" indent="0">
              <a:buFont typeface="Arial" panose="020B0604020202020204" pitchFamily="34" charset="0"/>
              <a:buNone/>
            </a:pPr>
            <a:r>
              <a:rPr lang="nl-BE" sz="2000" dirty="0">
                <a:latin typeface="Franklin Gothic Book" panose="020B0503020102020204" pitchFamily="34" charset="0"/>
              </a:rPr>
              <a:t>De lidstaten </a:t>
            </a:r>
            <a:r>
              <a:rPr lang="nl-BE" sz="2000" i="1" u="sng" dirty="0">
                <a:latin typeface="Franklin Gothic Book" panose="020B0503020102020204" pitchFamily="34" charset="0"/>
              </a:rPr>
              <a:t>kunnen</a:t>
            </a:r>
            <a:r>
              <a:rPr lang="nl-BE" sz="2000" dirty="0">
                <a:latin typeface="Franklin Gothic Book" panose="020B0503020102020204" pitchFamily="34" charset="0"/>
              </a:rPr>
              <a:t> op basis van een bilaterale overeenkomst besluiten dat deze bepaling niet van toepassing is.</a:t>
            </a:r>
          </a:p>
        </p:txBody>
      </p:sp>
    </p:spTree>
    <p:extLst>
      <p:ext uri="{BB962C8B-B14F-4D97-AF65-F5344CB8AC3E}">
        <p14:creationId xmlns:p14="http://schemas.microsoft.com/office/powerpoint/2010/main" val="123806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7369F-D5AE-26DC-68A2-3F96B02BBF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F31EC-F1B8-3E86-2AC8-284AF4468AD2}"/>
              </a:ext>
            </a:extLst>
          </p:cNvPr>
          <p:cNvSpPr>
            <a:spLocks noGrp="1"/>
          </p:cNvSpPr>
          <p:nvPr>
            <p:ph type="title"/>
          </p:nvPr>
        </p:nvSpPr>
        <p:spPr>
          <a:xfrm>
            <a:off x="326135" y="381683"/>
            <a:ext cx="10972799" cy="770153"/>
          </a:xfrm>
        </p:spPr>
        <p:txBody>
          <a:bodyPr/>
          <a:lstStyle/>
          <a:p>
            <a:r>
              <a:rPr lang="nl-BE" dirty="0"/>
              <a:t>Dublin vandaag</a:t>
            </a:r>
          </a:p>
        </p:txBody>
      </p:sp>
      <p:sp>
        <p:nvSpPr>
          <p:cNvPr id="5" name="Content Placeholder 4">
            <a:extLst>
              <a:ext uri="{FF2B5EF4-FFF2-40B4-BE49-F238E27FC236}">
                <a16:creationId xmlns:a16="http://schemas.microsoft.com/office/drawing/2014/main" id="{A5594EBF-CEED-3777-5819-EA1BAE67F294}"/>
              </a:ext>
            </a:extLst>
          </p:cNvPr>
          <p:cNvSpPr>
            <a:spLocks noGrp="1"/>
          </p:cNvSpPr>
          <p:nvPr>
            <p:ph idx="1"/>
          </p:nvPr>
        </p:nvSpPr>
        <p:spPr>
          <a:xfrm>
            <a:off x="326135" y="1418143"/>
            <a:ext cx="5050537" cy="4021714"/>
          </a:xfrm>
        </p:spPr>
        <p:txBody>
          <a:bodyPr>
            <a:normAutofit/>
          </a:bodyPr>
          <a:lstStyle/>
          <a:p>
            <a:pPr marL="0" indent="0">
              <a:buNone/>
            </a:pPr>
            <a:r>
              <a:rPr lang="nl-BE" sz="2000" b="1" dirty="0">
                <a:latin typeface="Franklin Gothic Book" panose="020B0503020102020204" pitchFamily="34" charset="0"/>
              </a:rPr>
              <a:t>De oplossing volgens het Pact?</a:t>
            </a:r>
          </a:p>
          <a:p>
            <a:r>
              <a:rPr lang="nl-BE" sz="2000" dirty="0">
                <a:latin typeface="Franklin Gothic Book" panose="020B0503020102020204" pitchFamily="34" charset="0"/>
              </a:rPr>
              <a:t>Secundaire migratie ontmoedigen</a:t>
            </a:r>
          </a:p>
          <a:p>
            <a:r>
              <a:rPr lang="nl-BE" sz="2000" dirty="0">
                <a:latin typeface="Franklin Gothic Book" panose="020B0503020102020204" pitchFamily="34" charset="0"/>
              </a:rPr>
              <a:t>Verplichtingen van verzoekers in een Dublin procedure aanscherpen</a:t>
            </a:r>
          </a:p>
          <a:p>
            <a:r>
              <a:rPr lang="nl-BE" sz="2000" dirty="0">
                <a:latin typeface="Franklin Gothic Book" panose="020B0503020102020204" pitchFamily="34" charset="0"/>
              </a:rPr>
              <a:t>Langere verantwoordelijkheidstermijnen om beëindigen van verantwoordelijkheid als een gevolg van individueel gedrag tegen te gaan </a:t>
            </a:r>
          </a:p>
          <a:p>
            <a:r>
              <a:rPr lang="nl-BE" sz="2000" dirty="0">
                <a:latin typeface="Franklin Gothic Book" panose="020B0503020102020204" pitchFamily="34" charset="0"/>
              </a:rPr>
              <a:t>Kortere overname- en terugnameprocedures </a:t>
            </a:r>
          </a:p>
          <a:p>
            <a:pPr marL="0" indent="0">
              <a:buNone/>
            </a:pPr>
            <a:endParaRPr lang="nl-BE" sz="2000" dirty="0">
              <a:latin typeface="Franklin Gothic Book" panose="020B0503020102020204" pitchFamily="34" charset="0"/>
            </a:endParaRPr>
          </a:p>
        </p:txBody>
      </p:sp>
      <p:sp>
        <p:nvSpPr>
          <p:cNvPr id="12" name="TextBox 11">
            <a:extLst>
              <a:ext uri="{FF2B5EF4-FFF2-40B4-BE49-F238E27FC236}">
                <a16:creationId xmlns:a16="http://schemas.microsoft.com/office/drawing/2014/main" id="{FB56CF1E-DFA4-EA54-685D-19E7BA830272}"/>
              </a:ext>
            </a:extLst>
          </p:cNvPr>
          <p:cNvSpPr txBox="1"/>
          <p:nvPr/>
        </p:nvSpPr>
        <p:spPr>
          <a:xfrm>
            <a:off x="2642237" y="5352221"/>
            <a:ext cx="3620423" cy="707886"/>
          </a:xfrm>
          <a:prstGeom prst="rect">
            <a:avLst/>
          </a:prstGeom>
          <a:noFill/>
        </p:spPr>
        <p:txBody>
          <a:bodyPr wrap="square" rtlCol="0">
            <a:spAutoFit/>
          </a:bodyPr>
          <a:lstStyle/>
          <a:p>
            <a:r>
              <a:rPr lang="nl-BE" sz="2000" b="1" dirty="0"/>
              <a:t>Meer Dublin – versterking van dynamiek sinds 1990 </a:t>
            </a:r>
          </a:p>
        </p:txBody>
      </p:sp>
      <p:sp>
        <p:nvSpPr>
          <p:cNvPr id="16" name="Arrow: Right 15">
            <a:extLst>
              <a:ext uri="{FF2B5EF4-FFF2-40B4-BE49-F238E27FC236}">
                <a16:creationId xmlns:a16="http://schemas.microsoft.com/office/drawing/2014/main" id="{6C74E06D-A8B6-686D-8208-B7F6889E23D0}"/>
              </a:ext>
            </a:extLst>
          </p:cNvPr>
          <p:cNvSpPr/>
          <p:nvPr/>
        </p:nvSpPr>
        <p:spPr>
          <a:xfrm>
            <a:off x="433202" y="5271358"/>
            <a:ext cx="1687068" cy="788749"/>
          </a:xfrm>
          <a:prstGeom prst="rightArrow">
            <a:avLst/>
          </a:prstGeom>
          <a:solidFill>
            <a:srgbClr val="F95738"/>
          </a:solidFill>
          <a:ln>
            <a:solidFill>
              <a:srgbClr val="F95738"/>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nl-BE" dirty="0"/>
              <a:t>Het gevolg?</a:t>
            </a:r>
          </a:p>
        </p:txBody>
      </p:sp>
      <p:sp>
        <p:nvSpPr>
          <p:cNvPr id="18" name="TextBox 17">
            <a:extLst>
              <a:ext uri="{FF2B5EF4-FFF2-40B4-BE49-F238E27FC236}">
                <a16:creationId xmlns:a16="http://schemas.microsoft.com/office/drawing/2014/main" id="{DFBA682B-7C45-6727-FA29-E07286D33B35}"/>
              </a:ext>
            </a:extLst>
          </p:cNvPr>
          <p:cNvSpPr txBox="1"/>
          <p:nvPr/>
        </p:nvSpPr>
        <p:spPr>
          <a:xfrm>
            <a:off x="6293358" y="5365397"/>
            <a:ext cx="6094476" cy="646331"/>
          </a:xfrm>
          <a:prstGeom prst="rect">
            <a:avLst/>
          </a:prstGeom>
          <a:noFill/>
        </p:spPr>
        <p:txBody>
          <a:bodyPr wrap="square">
            <a:spAutoFit/>
          </a:bodyPr>
          <a:lstStyle/>
          <a:p>
            <a:r>
              <a:rPr lang="en-US" i="1" dirty="0">
                <a:solidFill>
                  <a:srgbClr val="0A0A0A"/>
                </a:solidFill>
                <a:effectLst/>
                <a:latin typeface="tiempos"/>
              </a:rPr>
              <a:t>“Insanity is doing the same thing over and over again and expecting different results”</a:t>
            </a:r>
            <a:endParaRPr lang="nl-BE" i="1" dirty="0"/>
          </a:p>
        </p:txBody>
      </p:sp>
      <p:sp>
        <p:nvSpPr>
          <p:cNvPr id="19" name="Content Placeholder 4">
            <a:extLst>
              <a:ext uri="{FF2B5EF4-FFF2-40B4-BE49-F238E27FC236}">
                <a16:creationId xmlns:a16="http://schemas.microsoft.com/office/drawing/2014/main" id="{927D36AA-702B-C051-29B0-5619DBF1D3D4}"/>
              </a:ext>
            </a:extLst>
          </p:cNvPr>
          <p:cNvSpPr txBox="1">
            <a:spLocks/>
          </p:cNvSpPr>
          <p:nvPr/>
        </p:nvSpPr>
        <p:spPr>
          <a:xfrm>
            <a:off x="6815330" y="1417171"/>
            <a:ext cx="5050537" cy="402171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nl-BE" sz="2000" b="1" dirty="0">
                <a:latin typeface="Franklin Gothic Book" panose="020B0503020102020204" pitchFamily="34" charset="0"/>
              </a:rPr>
              <a:t>Een andere mogelijk oplossing?</a:t>
            </a:r>
          </a:p>
          <a:p>
            <a:pPr marL="0" indent="0" algn="just">
              <a:buNone/>
            </a:pPr>
            <a:r>
              <a:rPr lang="en-US" sz="2200" dirty="0">
                <a:latin typeface="Franklin Gothic Book" panose="020B0503020102020204" pitchFamily="34" charset="0"/>
              </a:rPr>
              <a:t>With a view to supporting Member States who are the main entry points of the mass influx of displaced persons fleeing war from Ukraine covered by Council Implementing Decision of 4 March 2022 and to promoting a balance of efforts between all Member States, Member States agree not to apply Article 11 of Directive 2001/55/EC in relation to persons enjoying temporary protection in a given Member State in accordance with that Council Implementing Decision and moving to another Member State without </a:t>
            </a:r>
            <a:r>
              <a:rPr lang="en-US" sz="2200" dirty="0" err="1">
                <a:latin typeface="Franklin Gothic Book" panose="020B0503020102020204" pitchFamily="34" charset="0"/>
              </a:rPr>
              <a:t>authorisation</a:t>
            </a:r>
            <a:r>
              <a:rPr lang="en-US" sz="2200" dirty="0">
                <a:latin typeface="Franklin Gothic Book" panose="020B0503020102020204" pitchFamily="34" charset="0"/>
              </a:rPr>
              <a:t> unless on a bilateral basis Member States agree otherwise.</a:t>
            </a:r>
            <a:endParaRPr lang="nl-BE" sz="2200" dirty="0">
              <a:latin typeface="Franklin Gothic Book" panose="020B0503020102020204" pitchFamily="34" charset="0"/>
            </a:endParaRPr>
          </a:p>
          <a:p>
            <a:pPr marL="0" indent="0" algn="just">
              <a:buNone/>
            </a:pPr>
            <a:endParaRPr lang="nl-BE" sz="2000" dirty="0">
              <a:latin typeface="Franklin Gothic Book" panose="020B0503020102020204" pitchFamily="34" charset="0"/>
            </a:endParaRPr>
          </a:p>
        </p:txBody>
      </p:sp>
    </p:spTree>
    <p:extLst>
      <p:ext uri="{BB962C8B-B14F-4D97-AF65-F5344CB8AC3E}">
        <p14:creationId xmlns:p14="http://schemas.microsoft.com/office/powerpoint/2010/main" val="34636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00072-B0A8-B2F2-3DE3-64D59C6500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B403A-FE17-ADD5-C922-B7EEDA23E8D5}"/>
              </a:ext>
            </a:extLst>
          </p:cNvPr>
          <p:cNvSpPr>
            <a:spLocks noGrp="1"/>
          </p:cNvSpPr>
          <p:nvPr>
            <p:ph type="title"/>
          </p:nvPr>
        </p:nvSpPr>
        <p:spPr>
          <a:xfrm>
            <a:off x="326135" y="381683"/>
            <a:ext cx="10972799" cy="770153"/>
          </a:xfrm>
        </p:spPr>
        <p:txBody>
          <a:bodyPr/>
          <a:lstStyle/>
          <a:p>
            <a:r>
              <a:rPr lang="nl-BE" dirty="0"/>
              <a:t>Dublin vandaag</a:t>
            </a:r>
          </a:p>
        </p:txBody>
      </p:sp>
      <p:sp>
        <p:nvSpPr>
          <p:cNvPr id="18" name="TextBox 17">
            <a:extLst>
              <a:ext uri="{FF2B5EF4-FFF2-40B4-BE49-F238E27FC236}">
                <a16:creationId xmlns:a16="http://schemas.microsoft.com/office/drawing/2014/main" id="{4666D98C-3650-9A98-F152-20D54E5B7931}"/>
              </a:ext>
            </a:extLst>
          </p:cNvPr>
          <p:cNvSpPr txBox="1"/>
          <p:nvPr/>
        </p:nvSpPr>
        <p:spPr>
          <a:xfrm>
            <a:off x="257578" y="2619923"/>
            <a:ext cx="3958367" cy="923330"/>
          </a:xfrm>
          <a:prstGeom prst="rect">
            <a:avLst/>
          </a:prstGeom>
          <a:noFill/>
        </p:spPr>
        <p:txBody>
          <a:bodyPr wrap="square">
            <a:spAutoFit/>
          </a:bodyPr>
          <a:lstStyle/>
          <a:p>
            <a:r>
              <a:rPr lang="en-US" i="1" dirty="0">
                <a:solidFill>
                  <a:srgbClr val="0A0A0A"/>
                </a:solidFill>
                <a:effectLst/>
                <a:latin typeface="tiempos"/>
              </a:rPr>
              <a:t>“Insanity is doing the same thing over and over again and expecting different results”</a:t>
            </a:r>
            <a:endParaRPr lang="nl-BE" i="1" dirty="0"/>
          </a:p>
        </p:txBody>
      </p:sp>
      <p:pic>
        <p:nvPicPr>
          <p:cNvPr id="4" name="Picture 3">
            <a:extLst>
              <a:ext uri="{FF2B5EF4-FFF2-40B4-BE49-F238E27FC236}">
                <a16:creationId xmlns:a16="http://schemas.microsoft.com/office/drawing/2014/main" id="{C31C6CAE-D1AA-44CC-B91A-155E69DD9811}"/>
              </a:ext>
            </a:extLst>
          </p:cNvPr>
          <p:cNvPicPr>
            <a:picLocks noChangeAspect="1"/>
          </p:cNvPicPr>
          <p:nvPr/>
        </p:nvPicPr>
        <p:blipFill>
          <a:blip r:embed="rId3"/>
          <a:stretch>
            <a:fillRect/>
          </a:stretch>
        </p:blipFill>
        <p:spPr>
          <a:xfrm>
            <a:off x="4846833" y="8569"/>
            <a:ext cx="7087589" cy="6849431"/>
          </a:xfrm>
          <a:prstGeom prst="rect">
            <a:avLst/>
          </a:prstGeom>
        </p:spPr>
      </p:pic>
    </p:spTree>
    <p:extLst>
      <p:ext uri="{BB962C8B-B14F-4D97-AF65-F5344CB8AC3E}">
        <p14:creationId xmlns:p14="http://schemas.microsoft.com/office/powerpoint/2010/main" val="27375000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ptos Display"/>
        <a:ea typeface=""/>
        <a:cs typeface=""/>
      </a:majorFont>
      <a:minorFont>
        <a:latin typeface="Franklin Gothi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_template.pptx" id="{6837054E-7E98-4FE4-A2A6-7EAC243DEFFE}" vid="{A3483D64-B345-4AC6-A524-E314B2ECD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3570D42F0FA34ABCD6134F4B9667E4" ma:contentTypeVersion="16" ma:contentTypeDescription="Create a new document." ma:contentTypeScope="" ma:versionID="ad5b704e0a4ce3e49c05563c3ba24f54">
  <xsd:schema xmlns:xsd="http://www.w3.org/2001/XMLSchema" xmlns:xs="http://www.w3.org/2001/XMLSchema" xmlns:p="http://schemas.microsoft.com/office/2006/metadata/properties" xmlns:ns2="95ec862c-c52e-4fbe-b66e-cad09dc82b51" xmlns:ns3="07c01b22-1a1d-46cf-877e-8e5f50fa4f27" targetNamespace="http://schemas.microsoft.com/office/2006/metadata/properties" ma:root="true" ma:fieldsID="fb24792201c2b1dd8102027e84757cb2" ns2:_="" ns3:_="">
    <xsd:import namespace="95ec862c-c52e-4fbe-b66e-cad09dc82b51"/>
    <xsd:import namespace="07c01b22-1a1d-46cf-877e-8e5f50fa4f2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SearchProperties" minOccurs="0"/>
                <xsd:element ref="ns3:SharedWithUsers" minOccurs="0"/>
                <xsd:element ref="ns3:SharedWithDetails" minOccurs="0"/>
                <xsd:element ref="ns2:Keep_x0020_fi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ec862c-c52e-4fbe-b66e-cad09dc82b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fbd5f6b-0dab-4024-9201-9736532278e3"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Keep_x0020_file" ma:index="23" nillable="true" ma:displayName="Keep file" ma:default="0" ma:internalName="Keep_x0020_fil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7c01b22-1a1d-46cf-877e-8e5f50fa4f2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182def3-4113-43ad-9d5a-48109a5179b1}" ma:internalName="TaxCatchAll" ma:showField="CatchAllData" ma:web="07c01b22-1a1d-46cf-877e-8e5f50fa4f2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5ec862c-c52e-4fbe-b66e-cad09dc82b51">
      <Terms xmlns="http://schemas.microsoft.com/office/infopath/2007/PartnerControls"/>
    </lcf76f155ced4ddcb4097134ff3c332f>
    <TaxCatchAll xmlns="07c01b22-1a1d-46cf-877e-8e5f50fa4f27" xsi:nil="true"/>
    <Keep_x0020_file xmlns="95ec862c-c52e-4fbe-b66e-cad09dc82b51">false</Keep_x0020_file>
  </documentManagement>
</p:properties>
</file>

<file path=customXml/itemProps1.xml><?xml version="1.0" encoding="utf-8"?>
<ds:datastoreItem xmlns:ds="http://schemas.openxmlformats.org/officeDocument/2006/customXml" ds:itemID="{2E4225FD-2260-473E-85EF-E50EF7502D4A}"/>
</file>

<file path=customXml/itemProps2.xml><?xml version="1.0" encoding="utf-8"?>
<ds:datastoreItem xmlns:ds="http://schemas.openxmlformats.org/officeDocument/2006/customXml" ds:itemID="{5530497D-9B2F-4425-A6FA-AF45E18EDB73}">
  <ds:schemaRefs>
    <ds:schemaRef ds:uri="http://schemas.microsoft.com/sharepoint/v3/contenttype/forms"/>
  </ds:schemaRefs>
</ds:datastoreItem>
</file>

<file path=customXml/itemProps3.xml><?xml version="1.0" encoding="utf-8"?>
<ds:datastoreItem xmlns:ds="http://schemas.openxmlformats.org/officeDocument/2006/customXml" ds:itemID="{6570BE0C-9858-4B90-9471-0940BF9D4173}">
  <ds:schemaRefs>
    <ds:schemaRef ds:uri="b2200b53-cc7c-472c-93df-f7c4c2c97b7b"/>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cdeebecb-5d28-460b-bd78-e49a8be5abe2"/>
    <ds:schemaRef ds:uri="95ec862c-c52e-4fbe-b66e-cad09dc82b51"/>
    <ds:schemaRef ds:uri="07c01b22-1a1d-46cf-877e-8e5f50fa4f27"/>
  </ds:schemaRefs>
</ds:datastoreItem>
</file>

<file path=docProps/app.xml><?xml version="1.0" encoding="utf-8"?>
<Properties xmlns="http://schemas.openxmlformats.org/officeDocument/2006/extended-properties" xmlns:vt="http://schemas.openxmlformats.org/officeDocument/2006/docPropsVTypes">
  <Template>2025_Presentation_template</Template>
  <TotalTime>455</TotalTime>
  <Words>4403</Words>
  <Application>Microsoft Office PowerPoint</Application>
  <PresentationFormat>Widescreen</PresentationFormat>
  <Paragraphs>275</Paragraphs>
  <Slides>27</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Aptos</vt:lpstr>
      <vt:lpstr>Arial</vt:lpstr>
      <vt:lpstr>Franklin Gothic Book</vt:lpstr>
      <vt:lpstr>Franklin Gothic Light</vt:lpstr>
      <vt:lpstr>Franklin Gothic Medium Cond</vt:lpstr>
      <vt:lpstr>Impact</vt:lpstr>
      <vt:lpstr>tiempos</vt:lpstr>
      <vt:lpstr>Office Theme</vt:lpstr>
      <vt:lpstr>PowerPoint Presentation</vt:lpstr>
      <vt:lpstr>Dublin in de nieuwe AMMR</vt:lpstr>
      <vt:lpstr>Inhoud</vt:lpstr>
      <vt:lpstr>Wat is AMMR?</vt:lpstr>
      <vt:lpstr>Dublin vandaag</vt:lpstr>
      <vt:lpstr>Dublin vandaag</vt:lpstr>
      <vt:lpstr>Dublin vandaag</vt:lpstr>
      <vt:lpstr>Dublin vandaag</vt:lpstr>
      <vt:lpstr>Dublin vandaag</vt:lpstr>
      <vt:lpstr>Aanpassingen definities</vt:lpstr>
      <vt:lpstr>Aanpassing toepassingsgebied</vt:lpstr>
      <vt:lpstr>Verplichtingen voor verzoekers</vt:lpstr>
      <vt:lpstr>Verplichtingen voor verzoekers</vt:lpstr>
      <vt:lpstr>Verplichtingen voor verzoekers</vt:lpstr>
      <vt:lpstr>Rechten voor verzoekers</vt:lpstr>
      <vt:lpstr>Rechten voor verzoekers</vt:lpstr>
      <vt:lpstr>Rechten voor verzoekers</vt:lpstr>
      <vt:lpstr>Rechten voor verzoekers</vt:lpstr>
      <vt:lpstr>Hoe werkt Dublin?</vt:lpstr>
      <vt:lpstr>Aanpassingen in de verantwoordelijkheidscriteria</vt:lpstr>
      <vt:lpstr>Aanpassingen in de verantwoordelijkheidscriteria</vt:lpstr>
      <vt:lpstr>Kortere termijnen voor lidstaten </vt:lpstr>
      <vt:lpstr>Kortere termijnen voor lidstaten </vt:lpstr>
      <vt:lpstr>Langere termijnen in het nadeel van verzoekers</vt:lpstr>
      <vt:lpstr>Vasthouding</vt:lpstr>
      <vt:lpstr>Wat zegt het NIP?</vt:lpstr>
      <vt:lpstr>Conclusie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Willekens</dc:creator>
  <cp:lastModifiedBy>Thomas Willekens</cp:lastModifiedBy>
  <cp:revision>1</cp:revision>
  <dcterms:created xsi:type="dcterms:W3CDTF">2025-10-17T09:03:53Z</dcterms:created>
  <dcterms:modified xsi:type="dcterms:W3CDTF">2025-10-22T07:53:07Z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0x0101005B3570D42F0FA34ABCD6134F4B9667E4</vt:lpwstr>
  </property>
  <property fmtid="{D5CDD505-2E9C-101B-9397-08002B2CF9AE}" pid="3" name="ComplianceAssetId">
    <vt:lpwstr/>
  </property>
  <property fmtid="{D5CDD505-2E9C-101B-9397-08002B2CF9AE}" pid="4" name="_ExtendedDescription">
    <vt:lpwstr/>
  </property>
  <property fmtid="{D5CDD505-2E9C-101B-9397-08002B2CF9AE}" pid="5" name="_activity">
    <vt:lpwstr>{"FileActivityType":"9","FileActivityTimeStamp":"2025-03-24T15:03:18.887Z","FileActivityUsersOnPage":[{"DisplayName":"Lise Algoed","Id":"lise@vluchtelingenwerk.be"},{"DisplayName":"Tine Claus","Id":"tine@vluchtelingenwerk.be"}],"FileActivityNavigationId":null}</vt:lpwstr>
  </property>
  <property fmtid="{D5CDD505-2E9C-101B-9397-08002B2CF9AE}" pid="6" name="TriggerFlowInfo">
    <vt:lpwstr/>
  </property>
  <property fmtid="{D5CDD505-2E9C-101B-9397-08002B2CF9AE}" pid="7" name="MediaServiceImageTags">
    <vt:lpwstr/>
  </property>
  <property fmtid="{D5CDD505-2E9C-101B-9397-08002B2CF9AE}" pid="8" name="Order">
    <vt:lpwstr>2595200.00000000</vt:lpwstr>
  </property>
  <property fmtid="{D5CDD505-2E9C-101B-9397-08002B2CF9AE}" pid="9" name="xd_ProgID">
    <vt:lpwstr/>
  </property>
  <property fmtid="{D5CDD505-2E9C-101B-9397-08002B2CF9AE}" pid="10" name="TemplateUrl">
    <vt:lpwstr/>
  </property>
  <property fmtid="{D5CDD505-2E9C-101B-9397-08002B2CF9AE}" pid="11" name="xd_Signature">
    <vt:lpwstr/>
  </property>
  <property fmtid="{D5CDD505-2E9C-101B-9397-08002B2CF9AE}" pid="12" name="TaxCatchAll">
    <vt:lpwstr/>
  </property>
  <property fmtid="{D5CDD505-2E9C-101B-9397-08002B2CF9AE}" pid="13" name="lcf76f155ced4ddcb4097134ff3c332f">
    <vt:lpwstr/>
  </property>
</Properties>
</file>