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4" r:id="rId5"/>
  </p:sldMasterIdLst>
  <p:notesMasterIdLst>
    <p:notesMasterId r:id="rId18"/>
  </p:notesMasterIdLst>
  <p:handoutMasterIdLst>
    <p:handoutMasterId r:id="rId19"/>
  </p:handoutMasterIdLst>
  <p:sldIdLst>
    <p:sldId id="256" r:id="rId6"/>
    <p:sldId id="259" r:id="rId7"/>
    <p:sldId id="264" r:id="rId8"/>
    <p:sldId id="275" r:id="rId9"/>
    <p:sldId id="268" r:id="rId10"/>
    <p:sldId id="278" r:id="rId11"/>
    <p:sldId id="270" r:id="rId12"/>
    <p:sldId id="271" r:id="rId13"/>
    <p:sldId id="273" r:id="rId14"/>
    <p:sldId id="277" r:id="rId15"/>
    <p:sldId id="265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4CA2DA16-C9CA-4B19-9933-2CE1374B278F}">
          <p14:sldIdLst>
            <p14:sldId id="256"/>
            <p14:sldId id="259"/>
            <p14:sldId id="264"/>
            <p14:sldId id="275"/>
            <p14:sldId id="268"/>
            <p14:sldId id="278"/>
            <p14:sldId id="270"/>
            <p14:sldId id="271"/>
            <p14:sldId id="273"/>
            <p14:sldId id="277"/>
            <p14:sldId id="265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A1C7C"/>
    <a:srgbClr val="1D7874"/>
    <a:srgbClr val="00B8B3"/>
    <a:srgbClr val="00B2B8"/>
    <a:srgbClr val="00B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86308B-D0B6-4D91-8A13-9CE7E40738F9}" v="2" dt="2024-02-26T07:58:41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428" autoAdjust="0"/>
  </p:normalViewPr>
  <p:slideViewPr>
    <p:cSldViewPr>
      <p:cViewPr varScale="1">
        <p:scale>
          <a:sx n="78" d="100"/>
          <a:sy n="78" d="100"/>
        </p:scale>
        <p:origin x="166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206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en Natens" userId="222f0405-8050-4ca9-86c9-a28991e2c081" providerId="ADAL" clId="{FB86308B-D0B6-4D91-8A13-9CE7E40738F9}"/>
    <pc:docChg chg="undo custSel addSld delSld modSld sldOrd delSection modSection">
      <pc:chgData name="Paulien Natens" userId="222f0405-8050-4ca9-86c9-a28991e2c081" providerId="ADAL" clId="{FB86308B-D0B6-4D91-8A13-9CE7E40738F9}" dt="2024-02-27T17:40:11.097" v="4709" actId="20577"/>
      <pc:docMkLst>
        <pc:docMk/>
      </pc:docMkLst>
      <pc:sldChg chg="delSp modSp mod">
        <pc:chgData name="Paulien Natens" userId="222f0405-8050-4ca9-86c9-a28991e2c081" providerId="ADAL" clId="{FB86308B-D0B6-4D91-8A13-9CE7E40738F9}" dt="2024-02-22T09:41:40.190" v="1092" actId="20577"/>
        <pc:sldMkLst>
          <pc:docMk/>
          <pc:sldMk cId="0" sldId="256"/>
        </pc:sldMkLst>
        <pc:spChg chg="del mod">
          <ac:chgData name="Paulien Natens" userId="222f0405-8050-4ca9-86c9-a28991e2c081" providerId="ADAL" clId="{FB86308B-D0B6-4D91-8A13-9CE7E40738F9}" dt="2024-02-22T09:00:29.041" v="38" actId="478"/>
          <ac:spMkLst>
            <pc:docMk/>
            <pc:sldMk cId="0" sldId="256"/>
            <ac:spMk id="9" creationId="{00000000-0000-0000-0000-000000000000}"/>
          </ac:spMkLst>
        </pc:spChg>
        <pc:spChg chg="mod">
          <ac:chgData name="Paulien Natens" userId="222f0405-8050-4ca9-86c9-a28991e2c081" providerId="ADAL" clId="{FB86308B-D0B6-4D91-8A13-9CE7E40738F9}" dt="2024-02-22T09:41:40.190" v="1092" actId="20577"/>
          <ac:spMkLst>
            <pc:docMk/>
            <pc:sldMk cId="0" sldId="256"/>
            <ac:spMk id="10" creationId="{00000000-0000-0000-0000-000000000000}"/>
          </ac:spMkLst>
        </pc:spChg>
      </pc:sldChg>
      <pc:sldChg chg="del">
        <pc:chgData name="Paulien Natens" userId="222f0405-8050-4ca9-86c9-a28991e2c081" providerId="ADAL" clId="{FB86308B-D0B6-4D91-8A13-9CE7E40738F9}" dt="2024-02-22T09:01:12.513" v="45" actId="47"/>
        <pc:sldMkLst>
          <pc:docMk/>
          <pc:sldMk cId="0" sldId="258"/>
        </pc:sldMkLst>
      </pc:sldChg>
      <pc:sldChg chg="modSp mod">
        <pc:chgData name="Paulien Natens" userId="222f0405-8050-4ca9-86c9-a28991e2c081" providerId="ADAL" clId="{FB86308B-D0B6-4D91-8A13-9CE7E40738F9}" dt="2024-02-26T16:15:33.722" v="4562" actId="113"/>
        <pc:sldMkLst>
          <pc:docMk/>
          <pc:sldMk cId="0" sldId="259"/>
        </pc:sldMkLst>
        <pc:spChg chg="mod">
          <ac:chgData name="Paulien Natens" userId="222f0405-8050-4ca9-86c9-a28991e2c081" providerId="ADAL" clId="{FB86308B-D0B6-4D91-8A13-9CE7E40738F9}" dt="2024-02-26T16:15:33.722" v="4562" actId="113"/>
          <ac:spMkLst>
            <pc:docMk/>
            <pc:sldMk cId="0" sldId="259"/>
            <ac:spMk id="2" creationId="{00000000-0000-0000-0000-000000000000}"/>
          </ac:spMkLst>
        </pc:spChg>
        <pc:spChg chg="mod">
          <ac:chgData name="Paulien Natens" userId="222f0405-8050-4ca9-86c9-a28991e2c081" providerId="ADAL" clId="{FB86308B-D0B6-4D91-8A13-9CE7E40738F9}" dt="2024-02-22T09:04:55.091" v="83" actId="113"/>
          <ac:spMkLst>
            <pc:docMk/>
            <pc:sldMk cId="0" sldId="259"/>
            <ac:spMk id="6" creationId="{25F18ECD-D174-6F4A-95BD-269703244A49}"/>
          </ac:spMkLst>
        </pc:spChg>
      </pc:sldChg>
      <pc:sldChg chg="del">
        <pc:chgData name="Paulien Natens" userId="222f0405-8050-4ca9-86c9-a28991e2c081" providerId="ADAL" clId="{FB86308B-D0B6-4D91-8A13-9CE7E40738F9}" dt="2024-02-22T09:00:54.810" v="39" actId="47"/>
        <pc:sldMkLst>
          <pc:docMk/>
          <pc:sldMk cId="0" sldId="263"/>
        </pc:sldMkLst>
      </pc:sldChg>
      <pc:sldChg chg="modSp mod">
        <pc:chgData name="Paulien Natens" userId="222f0405-8050-4ca9-86c9-a28991e2c081" providerId="ADAL" clId="{FB86308B-D0B6-4D91-8A13-9CE7E40738F9}" dt="2024-02-26T16:18:58.810" v="4577" actId="20577"/>
        <pc:sldMkLst>
          <pc:docMk/>
          <pc:sldMk cId="248600325" sldId="264"/>
        </pc:sldMkLst>
        <pc:spChg chg="mod">
          <ac:chgData name="Paulien Natens" userId="222f0405-8050-4ca9-86c9-a28991e2c081" providerId="ADAL" clId="{FB86308B-D0B6-4D91-8A13-9CE7E40738F9}" dt="2024-02-26T16:18:58.810" v="4577" actId="20577"/>
          <ac:spMkLst>
            <pc:docMk/>
            <pc:sldMk cId="248600325" sldId="264"/>
            <ac:spMk id="2" creationId="{00000000-0000-0000-0000-000000000000}"/>
          </ac:spMkLst>
        </pc:spChg>
        <pc:spChg chg="mod">
          <ac:chgData name="Paulien Natens" userId="222f0405-8050-4ca9-86c9-a28991e2c081" providerId="ADAL" clId="{FB86308B-D0B6-4D91-8A13-9CE7E40738F9}" dt="2024-02-22T09:07:17.685" v="262" actId="404"/>
          <ac:spMkLst>
            <pc:docMk/>
            <pc:sldMk cId="248600325" sldId="264"/>
            <ac:spMk id="6" creationId="{25F18ECD-D174-6F4A-95BD-269703244A49}"/>
          </ac:spMkLst>
        </pc:spChg>
      </pc:sldChg>
      <pc:sldChg chg="addSp modSp mod">
        <pc:chgData name="Paulien Natens" userId="222f0405-8050-4ca9-86c9-a28991e2c081" providerId="ADAL" clId="{FB86308B-D0B6-4D91-8A13-9CE7E40738F9}" dt="2024-02-27T16:33:48.833" v="4660" actId="27636"/>
        <pc:sldMkLst>
          <pc:docMk/>
          <pc:sldMk cId="1714514594" sldId="265"/>
        </pc:sldMkLst>
        <pc:spChg chg="mod">
          <ac:chgData name="Paulien Natens" userId="222f0405-8050-4ca9-86c9-a28991e2c081" providerId="ADAL" clId="{FB86308B-D0B6-4D91-8A13-9CE7E40738F9}" dt="2024-02-27T16:33:48.833" v="4660" actId="27636"/>
          <ac:spMkLst>
            <pc:docMk/>
            <pc:sldMk cId="1714514594" sldId="265"/>
            <ac:spMk id="2" creationId="{00000000-0000-0000-0000-000000000000}"/>
          </ac:spMkLst>
        </pc:spChg>
        <pc:spChg chg="add mod">
          <ac:chgData name="Paulien Natens" userId="222f0405-8050-4ca9-86c9-a28991e2c081" providerId="ADAL" clId="{FB86308B-D0B6-4D91-8A13-9CE7E40738F9}" dt="2024-02-26T09:53:46.430" v="4027" actId="1076"/>
          <ac:spMkLst>
            <pc:docMk/>
            <pc:sldMk cId="1714514594" sldId="265"/>
            <ac:spMk id="4" creationId="{D648BE9D-EC64-9A37-640A-03A7968C9748}"/>
          </ac:spMkLst>
        </pc:spChg>
        <pc:spChg chg="mod">
          <ac:chgData name="Paulien Natens" userId="222f0405-8050-4ca9-86c9-a28991e2c081" providerId="ADAL" clId="{FB86308B-D0B6-4D91-8A13-9CE7E40738F9}" dt="2024-02-26T10:32:36.307" v="4028" actId="20577"/>
          <ac:spMkLst>
            <pc:docMk/>
            <pc:sldMk cId="1714514594" sldId="265"/>
            <ac:spMk id="6" creationId="{25F18ECD-D174-6F4A-95BD-269703244A49}"/>
          </ac:spMkLst>
        </pc:spChg>
      </pc:sldChg>
      <pc:sldChg chg="del">
        <pc:chgData name="Paulien Natens" userId="222f0405-8050-4ca9-86c9-a28991e2c081" providerId="ADAL" clId="{FB86308B-D0B6-4D91-8A13-9CE7E40738F9}" dt="2024-02-22T09:00:59.747" v="40" actId="47"/>
        <pc:sldMkLst>
          <pc:docMk/>
          <pc:sldMk cId="3038414483" sldId="266"/>
        </pc:sldMkLst>
      </pc:sldChg>
      <pc:sldChg chg="new del">
        <pc:chgData name="Paulien Natens" userId="222f0405-8050-4ca9-86c9-a28991e2c081" providerId="ADAL" clId="{FB86308B-D0B6-4D91-8A13-9CE7E40738F9}" dt="2024-02-22T09:08:06.808" v="265" actId="47"/>
        <pc:sldMkLst>
          <pc:docMk/>
          <pc:sldMk cId="3556859414" sldId="266"/>
        </pc:sldMkLst>
      </pc:sldChg>
      <pc:sldChg chg="modSp add del mod">
        <pc:chgData name="Paulien Natens" userId="222f0405-8050-4ca9-86c9-a28991e2c081" providerId="ADAL" clId="{FB86308B-D0B6-4D91-8A13-9CE7E40738F9}" dt="2024-02-23T08:59:24.651" v="3438" actId="47"/>
        <pc:sldMkLst>
          <pc:docMk/>
          <pc:sldMk cId="2208750007" sldId="267"/>
        </pc:sldMkLst>
        <pc:spChg chg="mod">
          <ac:chgData name="Paulien Natens" userId="222f0405-8050-4ca9-86c9-a28991e2c081" providerId="ADAL" clId="{FB86308B-D0B6-4D91-8A13-9CE7E40738F9}" dt="2024-02-23T08:59:14.828" v="3437" actId="20577"/>
          <ac:spMkLst>
            <pc:docMk/>
            <pc:sldMk cId="2208750007" sldId="267"/>
            <ac:spMk id="2" creationId="{954F9AAB-4D6B-A4EA-83A4-084196EA7ED1}"/>
          </ac:spMkLst>
        </pc:spChg>
        <pc:spChg chg="mod">
          <ac:chgData name="Paulien Natens" userId="222f0405-8050-4ca9-86c9-a28991e2c081" providerId="ADAL" clId="{FB86308B-D0B6-4D91-8A13-9CE7E40738F9}" dt="2024-02-22T10:15:41.577" v="1791" actId="20577"/>
          <ac:spMkLst>
            <pc:docMk/>
            <pc:sldMk cId="2208750007" sldId="267"/>
            <ac:spMk id="6" creationId="{30ACFFED-6576-7A94-45B0-F6DB3B00BA7A}"/>
          </ac:spMkLst>
        </pc:spChg>
      </pc:sldChg>
      <pc:sldChg chg="del">
        <pc:chgData name="Paulien Natens" userId="222f0405-8050-4ca9-86c9-a28991e2c081" providerId="ADAL" clId="{FB86308B-D0B6-4D91-8A13-9CE7E40738F9}" dt="2024-02-22T09:01:41.742" v="47" actId="47"/>
        <pc:sldMkLst>
          <pc:docMk/>
          <pc:sldMk cId="2558141894" sldId="267"/>
        </pc:sldMkLst>
      </pc:sldChg>
      <pc:sldChg chg="addSp delSp modSp add mod">
        <pc:chgData name="Paulien Natens" userId="222f0405-8050-4ca9-86c9-a28991e2c081" providerId="ADAL" clId="{FB86308B-D0B6-4D91-8A13-9CE7E40738F9}" dt="2024-02-23T09:00:09.089" v="3441" actId="1076"/>
        <pc:sldMkLst>
          <pc:docMk/>
          <pc:sldMk cId="89480886" sldId="268"/>
        </pc:sldMkLst>
        <pc:spChg chg="del">
          <ac:chgData name="Paulien Natens" userId="222f0405-8050-4ca9-86c9-a28991e2c081" providerId="ADAL" clId="{FB86308B-D0B6-4D91-8A13-9CE7E40738F9}" dt="2024-02-22T09:11:19.759" v="470" actId="478"/>
          <ac:spMkLst>
            <pc:docMk/>
            <pc:sldMk cId="89480886" sldId="268"/>
            <ac:spMk id="2" creationId="{963874ED-CD52-9FF8-589F-8EAE5E650C40}"/>
          </ac:spMkLst>
        </pc:spChg>
        <pc:spChg chg="add del mod">
          <ac:chgData name="Paulien Natens" userId="222f0405-8050-4ca9-86c9-a28991e2c081" providerId="ADAL" clId="{FB86308B-D0B6-4D91-8A13-9CE7E40738F9}" dt="2024-02-22T10:15:47.651" v="1792" actId="478"/>
          <ac:spMkLst>
            <pc:docMk/>
            <pc:sldMk cId="89480886" sldId="268"/>
            <ac:spMk id="8" creationId="{6F86A947-D599-E79C-D1C6-93783F1DA5E6}"/>
          </ac:spMkLst>
        </pc:spChg>
        <pc:picChg chg="add mod">
          <ac:chgData name="Paulien Natens" userId="222f0405-8050-4ca9-86c9-a28991e2c081" providerId="ADAL" clId="{FB86308B-D0B6-4D91-8A13-9CE7E40738F9}" dt="2024-02-23T09:00:09.089" v="3441" actId="1076"/>
          <ac:picMkLst>
            <pc:docMk/>
            <pc:sldMk cId="89480886" sldId="268"/>
            <ac:picMk id="4" creationId="{B8F9FF82-4933-DA2F-1397-E35D73CB1674}"/>
          </ac:picMkLst>
        </pc:picChg>
      </pc:sldChg>
      <pc:sldChg chg="del">
        <pc:chgData name="Paulien Natens" userId="222f0405-8050-4ca9-86c9-a28991e2c081" providerId="ADAL" clId="{FB86308B-D0B6-4D91-8A13-9CE7E40738F9}" dt="2024-02-22T09:01:11.507" v="44" actId="47"/>
        <pc:sldMkLst>
          <pc:docMk/>
          <pc:sldMk cId="1283604612" sldId="268"/>
        </pc:sldMkLst>
      </pc:sldChg>
      <pc:sldChg chg="del">
        <pc:chgData name="Paulien Natens" userId="222f0405-8050-4ca9-86c9-a28991e2c081" providerId="ADAL" clId="{FB86308B-D0B6-4D91-8A13-9CE7E40738F9}" dt="2024-02-22T09:01:02.309" v="41" actId="47"/>
        <pc:sldMkLst>
          <pc:docMk/>
          <pc:sldMk cId="826420206" sldId="269"/>
        </pc:sldMkLst>
      </pc:sldChg>
      <pc:sldChg chg="modSp add del mod ord">
        <pc:chgData name="Paulien Natens" userId="222f0405-8050-4ca9-86c9-a28991e2c081" providerId="ADAL" clId="{FB86308B-D0B6-4D91-8A13-9CE7E40738F9}" dt="2024-02-22T10:33:03.171" v="2520" actId="47"/>
        <pc:sldMkLst>
          <pc:docMk/>
          <pc:sldMk cId="2826817106" sldId="269"/>
        </pc:sldMkLst>
        <pc:spChg chg="mod">
          <ac:chgData name="Paulien Natens" userId="222f0405-8050-4ca9-86c9-a28991e2c081" providerId="ADAL" clId="{FB86308B-D0B6-4D91-8A13-9CE7E40738F9}" dt="2024-02-22T10:16:27.845" v="1843" actId="20577"/>
          <ac:spMkLst>
            <pc:docMk/>
            <pc:sldMk cId="2826817106" sldId="269"/>
            <ac:spMk id="2" creationId="{1CFAE10D-7682-92DC-A458-E0B974645A11}"/>
          </ac:spMkLst>
        </pc:spChg>
        <pc:spChg chg="mod">
          <ac:chgData name="Paulien Natens" userId="222f0405-8050-4ca9-86c9-a28991e2c081" providerId="ADAL" clId="{FB86308B-D0B6-4D91-8A13-9CE7E40738F9}" dt="2024-02-22T10:16:23.419" v="1833" actId="20577"/>
          <ac:spMkLst>
            <pc:docMk/>
            <pc:sldMk cId="2826817106" sldId="269"/>
            <ac:spMk id="6" creationId="{F31122B1-FC76-EF99-B322-8B4864F7D9C0}"/>
          </ac:spMkLst>
        </pc:spChg>
      </pc:sldChg>
      <pc:sldChg chg="modSp add mod">
        <pc:chgData name="Paulien Natens" userId="222f0405-8050-4ca9-86c9-a28991e2c081" providerId="ADAL" clId="{FB86308B-D0B6-4D91-8A13-9CE7E40738F9}" dt="2024-02-26T14:37:45.316" v="4459" actId="20577"/>
        <pc:sldMkLst>
          <pc:docMk/>
          <pc:sldMk cId="2723598059" sldId="270"/>
        </pc:sldMkLst>
        <pc:spChg chg="mod">
          <ac:chgData name="Paulien Natens" userId="222f0405-8050-4ca9-86c9-a28991e2c081" providerId="ADAL" clId="{FB86308B-D0B6-4D91-8A13-9CE7E40738F9}" dt="2024-02-26T14:37:45.316" v="4459" actId="20577"/>
          <ac:spMkLst>
            <pc:docMk/>
            <pc:sldMk cId="2723598059" sldId="270"/>
            <ac:spMk id="2" creationId="{AF0424D8-663A-FAA5-B6D2-381E69ACF0E7}"/>
          </ac:spMkLst>
        </pc:spChg>
        <pc:spChg chg="mod">
          <ac:chgData name="Paulien Natens" userId="222f0405-8050-4ca9-86c9-a28991e2c081" providerId="ADAL" clId="{FB86308B-D0B6-4D91-8A13-9CE7E40738F9}" dt="2024-02-22T09:16:57.349" v="688" actId="20577"/>
          <ac:spMkLst>
            <pc:docMk/>
            <pc:sldMk cId="2723598059" sldId="270"/>
            <ac:spMk id="6" creationId="{97D02746-6F10-7436-B03F-BE9D5CFDC4CF}"/>
          </ac:spMkLst>
        </pc:spChg>
      </pc:sldChg>
      <pc:sldChg chg="del modNotesTx">
        <pc:chgData name="Paulien Natens" userId="222f0405-8050-4ca9-86c9-a28991e2c081" providerId="ADAL" clId="{FB86308B-D0B6-4D91-8A13-9CE7E40738F9}" dt="2024-02-22T09:01:09.067" v="43" actId="47"/>
        <pc:sldMkLst>
          <pc:docMk/>
          <pc:sldMk cId="4097971203" sldId="270"/>
        </pc:sldMkLst>
      </pc:sldChg>
      <pc:sldChg chg="modSp add mod">
        <pc:chgData name="Paulien Natens" userId="222f0405-8050-4ca9-86c9-a28991e2c081" providerId="ADAL" clId="{FB86308B-D0B6-4D91-8A13-9CE7E40738F9}" dt="2024-02-27T17:32:33.801" v="4682" actId="20577"/>
        <pc:sldMkLst>
          <pc:docMk/>
          <pc:sldMk cId="1313091145" sldId="271"/>
        </pc:sldMkLst>
        <pc:spChg chg="mod">
          <ac:chgData name="Paulien Natens" userId="222f0405-8050-4ca9-86c9-a28991e2c081" providerId="ADAL" clId="{FB86308B-D0B6-4D91-8A13-9CE7E40738F9}" dt="2024-02-27T17:32:33.801" v="4682" actId="20577"/>
          <ac:spMkLst>
            <pc:docMk/>
            <pc:sldMk cId="1313091145" sldId="271"/>
            <ac:spMk id="2" creationId="{B7DCE89B-22D0-1956-C78B-6D8381114B70}"/>
          </ac:spMkLst>
        </pc:spChg>
        <pc:spChg chg="mod">
          <ac:chgData name="Paulien Natens" userId="222f0405-8050-4ca9-86c9-a28991e2c081" providerId="ADAL" clId="{FB86308B-D0B6-4D91-8A13-9CE7E40738F9}" dt="2024-02-22T09:17:37.124" v="776" actId="20577"/>
          <ac:spMkLst>
            <pc:docMk/>
            <pc:sldMk cId="1313091145" sldId="271"/>
            <ac:spMk id="6" creationId="{737CFD39-BDF3-D18C-750B-F838736D6826}"/>
          </ac:spMkLst>
        </pc:spChg>
      </pc:sldChg>
      <pc:sldChg chg="modSp add del mod">
        <pc:chgData name="Paulien Natens" userId="222f0405-8050-4ca9-86c9-a28991e2c081" providerId="ADAL" clId="{FB86308B-D0B6-4D91-8A13-9CE7E40738F9}" dt="2024-02-22T09:20:17.711" v="983" actId="47"/>
        <pc:sldMkLst>
          <pc:docMk/>
          <pc:sldMk cId="3479742888" sldId="272"/>
        </pc:sldMkLst>
        <pc:spChg chg="mod">
          <ac:chgData name="Paulien Natens" userId="222f0405-8050-4ca9-86c9-a28991e2c081" providerId="ADAL" clId="{FB86308B-D0B6-4D91-8A13-9CE7E40738F9}" dt="2024-02-22T09:20:13.487" v="982" actId="20577"/>
          <ac:spMkLst>
            <pc:docMk/>
            <pc:sldMk cId="3479742888" sldId="272"/>
            <ac:spMk id="2" creationId="{5D3A29D3-2AAF-BE3C-C778-6D3EF90C3748}"/>
          </ac:spMkLst>
        </pc:spChg>
        <pc:spChg chg="mod">
          <ac:chgData name="Paulien Natens" userId="222f0405-8050-4ca9-86c9-a28991e2c081" providerId="ADAL" clId="{FB86308B-D0B6-4D91-8A13-9CE7E40738F9}" dt="2024-02-22T09:18:10.236" v="798" actId="20577"/>
          <ac:spMkLst>
            <pc:docMk/>
            <pc:sldMk cId="3479742888" sldId="272"/>
            <ac:spMk id="6" creationId="{E6C2A8E1-B879-E2D0-B139-C9BC0799F060}"/>
          </ac:spMkLst>
        </pc:spChg>
      </pc:sldChg>
      <pc:sldChg chg="modSp add mod">
        <pc:chgData name="Paulien Natens" userId="222f0405-8050-4ca9-86c9-a28991e2c081" providerId="ADAL" clId="{FB86308B-D0B6-4D91-8A13-9CE7E40738F9}" dt="2024-02-26T16:33:53.960" v="4593" actId="20577"/>
        <pc:sldMkLst>
          <pc:docMk/>
          <pc:sldMk cId="786003911" sldId="273"/>
        </pc:sldMkLst>
        <pc:spChg chg="mod">
          <ac:chgData name="Paulien Natens" userId="222f0405-8050-4ca9-86c9-a28991e2c081" providerId="ADAL" clId="{FB86308B-D0B6-4D91-8A13-9CE7E40738F9}" dt="2024-02-26T16:33:53.960" v="4593" actId="20577"/>
          <ac:spMkLst>
            <pc:docMk/>
            <pc:sldMk cId="786003911" sldId="273"/>
            <ac:spMk id="2" creationId="{5F7873AB-E638-E6C5-5DA9-14A1F08DCE57}"/>
          </ac:spMkLst>
        </pc:spChg>
        <pc:spChg chg="mod">
          <ac:chgData name="Paulien Natens" userId="222f0405-8050-4ca9-86c9-a28991e2c081" providerId="ADAL" clId="{FB86308B-D0B6-4D91-8A13-9CE7E40738F9}" dt="2024-02-22T10:09:25.344" v="1226" actId="20577"/>
          <ac:spMkLst>
            <pc:docMk/>
            <pc:sldMk cId="786003911" sldId="273"/>
            <ac:spMk id="6" creationId="{74C04494-1220-09EB-9350-934BB879C54E}"/>
          </ac:spMkLst>
        </pc:spChg>
      </pc:sldChg>
      <pc:sldChg chg="modSp add mod ord">
        <pc:chgData name="Paulien Natens" userId="222f0405-8050-4ca9-86c9-a28991e2c081" providerId="ADAL" clId="{FB86308B-D0B6-4D91-8A13-9CE7E40738F9}" dt="2024-02-22T10:35:32.339" v="2579" actId="20577"/>
        <pc:sldMkLst>
          <pc:docMk/>
          <pc:sldMk cId="1685993493" sldId="274"/>
        </pc:sldMkLst>
        <pc:spChg chg="mod">
          <ac:chgData name="Paulien Natens" userId="222f0405-8050-4ca9-86c9-a28991e2c081" providerId="ADAL" clId="{FB86308B-D0B6-4D91-8A13-9CE7E40738F9}" dt="2024-02-22T10:09:17.262" v="1224" actId="115"/>
          <ac:spMkLst>
            <pc:docMk/>
            <pc:sldMk cId="1685993493" sldId="274"/>
            <ac:spMk id="2" creationId="{E437237D-D366-42E5-648E-DFEB8D037734}"/>
          </ac:spMkLst>
        </pc:spChg>
        <pc:spChg chg="mod">
          <ac:chgData name="Paulien Natens" userId="222f0405-8050-4ca9-86c9-a28991e2c081" providerId="ADAL" clId="{FB86308B-D0B6-4D91-8A13-9CE7E40738F9}" dt="2024-02-22T10:35:32.339" v="2579" actId="20577"/>
          <ac:spMkLst>
            <pc:docMk/>
            <pc:sldMk cId="1685993493" sldId="274"/>
            <ac:spMk id="6" creationId="{70D05F22-0AE8-BB72-DF98-5BCB4F59FFCA}"/>
          </ac:spMkLst>
        </pc:spChg>
      </pc:sldChg>
      <pc:sldChg chg="modSp add mod">
        <pc:chgData name="Paulien Natens" userId="222f0405-8050-4ca9-86c9-a28991e2c081" providerId="ADAL" clId="{FB86308B-D0B6-4D91-8A13-9CE7E40738F9}" dt="2024-02-27T16:38:26.989" v="4681" actId="20577"/>
        <pc:sldMkLst>
          <pc:docMk/>
          <pc:sldMk cId="668750592" sldId="275"/>
        </pc:sldMkLst>
        <pc:spChg chg="mod">
          <ac:chgData name="Paulien Natens" userId="222f0405-8050-4ca9-86c9-a28991e2c081" providerId="ADAL" clId="{FB86308B-D0B6-4D91-8A13-9CE7E40738F9}" dt="2024-02-27T16:38:26.989" v="4681" actId="20577"/>
          <ac:spMkLst>
            <pc:docMk/>
            <pc:sldMk cId="668750592" sldId="275"/>
            <ac:spMk id="2" creationId="{9206BA20-2D8F-4BA0-EC83-430A0C50A907}"/>
          </ac:spMkLst>
        </pc:spChg>
        <pc:spChg chg="mod">
          <ac:chgData name="Paulien Natens" userId="222f0405-8050-4ca9-86c9-a28991e2c081" providerId="ADAL" clId="{FB86308B-D0B6-4D91-8A13-9CE7E40738F9}" dt="2024-02-22T10:12:14.641" v="1360" actId="20577"/>
          <ac:spMkLst>
            <pc:docMk/>
            <pc:sldMk cId="668750592" sldId="275"/>
            <ac:spMk id="6" creationId="{8F07A518-9F3C-5090-BD2C-28BBFFC87495}"/>
          </ac:spMkLst>
        </pc:spChg>
      </pc:sldChg>
      <pc:sldChg chg="modSp add del mod ord">
        <pc:chgData name="Paulien Natens" userId="222f0405-8050-4ca9-86c9-a28991e2c081" providerId="ADAL" clId="{FB86308B-D0B6-4D91-8A13-9CE7E40738F9}" dt="2024-02-26T07:47:40.233" v="3706" actId="47"/>
        <pc:sldMkLst>
          <pc:docMk/>
          <pc:sldMk cId="1121433593" sldId="276"/>
        </pc:sldMkLst>
        <pc:spChg chg="mod">
          <ac:chgData name="Paulien Natens" userId="222f0405-8050-4ca9-86c9-a28991e2c081" providerId="ADAL" clId="{FB86308B-D0B6-4D91-8A13-9CE7E40738F9}" dt="2024-02-23T09:00:16.772" v="3461" actId="20577"/>
          <ac:spMkLst>
            <pc:docMk/>
            <pc:sldMk cId="1121433593" sldId="276"/>
            <ac:spMk id="2" creationId="{DB4375E2-FDB5-36C0-01ED-1E320D586682}"/>
          </ac:spMkLst>
        </pc:spChg>
        <pc:spChg chg="mod">
          <ac:chgData name="Paulien Natens" userId="222f0405-8050-4ca9-86c9-a28991e2c081" providerId="ADAL" clId="{FB86308B-D0B6-4D91-8A13-9CE7E40738F9}" dt="2024-02-23T08:44:59.015" v="3162" actId="20577"/>
          <ac:spMkLst>
            <pc:docMk/>
            <pc:sldMk cId="1121433593" sldId="276"/>
            <ac:spMk id="6" creationId="{B1B3262B-26F6-6DC6-02C9-7A73BFB7974B}"/>
          </ac:spMkLst>
        </pc:spChg>
      </pc:sldChg>
      <pc:sldChg chg="modSp add mod">
        <pc:chgData name="Paulien Natens" userId="222f0405-8050-4ca9-86c9-a28991e2c081" providerId="ADAL" clId="{FB86308B-D0B6-4D91-8A13-9CE7E40738F9}" dt="2024-02-27T17:40:11.097" v="4709" actId="20577"/>
        <pc:sldMkLst>
          <pc:docMk/>
          <pc:sldMk cId="2384136893" sldId="277"/>
        </pc:sldMkLst>
        <pc:spChg chg="mod">
          <ac:chgData name="Paulien Natens" userId="222f0405-8050-4ca9-86c9-a28991e2c081" providerId="ADAL" clId="{FB86308B-D0B6-4D91-8A13-9CE7E40738F9}" dt="2024-02-27T17:40:11.097" v="4709" actId="20577"/>
          <ac:spMkLst>
            <pc:docMk/>
            <pc:sldMk cId="2384136893" sldId="277"/>
            <ac:spMk id="2" creationId="{4F7B197A-A37A-2A12-1092-DEC9562D2231}"/>
          </ac:spMkLst>
        </pc:spChg>
        <pc:spChg chg="mod">
          <ac:chgData name="Paulien Natens" userId="222f0405-8050-4ca9-86c9-a28991e2c081" providerId="ADAL" clId="{FB86308B-D0B6-4D91-8A13-9CE7E40738F9}" dt="2024-02-22T10:27:23.742" v="2392" actId="20577"/>
          <ac:spMkLst>
            <pc:docMk/>
            <pc:sldMk cId="2384136893" sldId="277"/>
            <ac:spMk id="6" creationId="{6F1C2907-ACCE-EAE3-DBA8-02D8777994E6}"/>
          </ac:spMkLst>
        </pc:spChg>
      </pc:sldChg>
      <pc:sldChg chg="modSp add mod ord">
        <pc:chgData name="Paulien Natens" userId="222f0405-8050-4ca9-86c9-a28991e2c081" providerId="ADAL" clId="{FB86308B-D0B6-4D91-8A13-9CE7E40738F9}" dt="2024-02-26T15:21:07.004" v="4460" actId="20577"/>
        <pc:sldMkLst>
          <pc:docMk/>
          <pc:sldMk cId="4197933338" sldId="278"/>
        </pc:sldMkLst>
        <pc:spChg chg="mod">
          <ac:chgData name="Paulien Natens" userId="222f0405-8050-4ca9-86c9-a28991e2c081" providerId="ADAL" clId="{FB86308B-D0B6-4D91-8A13-9CE7E40738F9}" dt="2024-02-26T15:21:07.004" v="4460" actId="20577"/>
          <ac:spMkLst>
            <pc:docMk/>
            <pc:sldMk cId="4197933338" sldId="278"/>
            <ac:spMk id="2" creationId="{213D36D6-5BD1-E16F-B0B9-C9F5E1C92EF0}"/>
          </ac:spMkLst>
        </pc:spChg>
        <pc:spChg chg="mod">
          <ac:chgData name="Paulien Natens" userId="222f0405-8050-4ca9-86c9-a28991e2c081" providerId="ADAL" clId="{FB86308B-D0B6-4D91-8A13-9CE7E40738F9}" dt="2024-02-26T07:45:24.310" v="3693" actId="20577"/>
          <ac:spMkLst>
            <pc:docMk/>
            <pc:sldMk cId="4197933338" sldId="278"/>
            <ac:spMk id="6" creationId="{A0FB5F87-8223-CE31-0C0C-6FA6CDA8E0AE}"/>
          </ac:spMkLst>
        </pc:spChg>
      </pc:sldChg>
      <pc:sldMasterChg chg="delSldLayout">
        <pc:chgData name="Paulien Natens" userId="222f0405-8050-4ca9-86c9-a28991e2c081" providerId="ADAL" clId="{FB86308B-D0B6-4D91-8A13-9CE7E40738F9}" dt="2024-02-22T09:01:12.513" v="45" actId="47"/>
        <pc:sldMasterMkLst>
          <pc:docMk/>
          <pc:sldMasterMk cId="898727440" sldId="2147483654"/>
        </pc:sldMasterMkLst>
        <pc:sldLayoutChg chg="del">
          <pc:chgData name="Paulien Natens" userId="222f0405-8050-4ca9-86c9-a28991e2c081" providerId="ADAL" clId="{FB86308B-D0B6-4D91-8A13-9CE7E40738F9}" dt="2024-02-22T09:01:12.513" v="45" actId="47"/>
          <pc:sldLayoutMkLst>
            <pc:docMk/>
            <pc:sldMasterMk cId="898727440" sldId="2147483654"/>
            <pc:sldLayoutMk cId="2238641913" sldId="214748366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0CF-F179-4C44-83F4-E590C039DB01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VLUCHTELINGENWERK VLAANDEREN 2015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7A2FB-ED07-4746-A54D-494AA18A79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914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A2857-25A2-4B28-9779-8F733BB01B4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VLUCHTELINGENWERK VLAANDEREN 2015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5AA6A-E95D-4B3D-B5AF-C2C13F56BD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0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 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99792" y="2130425"/>
            <a:ext cx="5758408" cy="1470025"/>
          </a:xfrm>
        </p:spPr>
        <p:txBody>
          <a:bodyPr anchor="t">
            <a:normAutofit/>
          </a:bodyPr>
          <a:lstStyle>
            <a:lvl1pPr algn="l">
              <a:lnSpc>
                <a:spcPct val="150000"/>
              </a:lnSpc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99792" y="3886200"/>
            <a:ext cx="576064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el 1"/>
          <p:cNvSpPr txBox="1">
            <a:spLocks/>
          </p:cNvSpPr>
          <p:nvPr userDrawn="1"/>
        </p:nvSpPr>
        <p:spPr>
          <a:xfrm>
            <a:off x="467544" y="346646"/>
            <a:ext cx="7211144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 OM DE STIJL TE BEWERKEN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BCCC5-8B3C-E841-97A3-F648F6DC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EF50DC-4739-D94F-9CAE-F9B6F0DBC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45492F-AE68-8C4A-8231-6C291E316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2BE764B-7CCA-E943-8405-573D80D9D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F553490-583D-4B4B-AD2C-9CAA20E91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4797B1F-6F9D-2C47-A604-D7867922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8919559-494F-0744-9AF0-6659FA63C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6527C20-51FA-B64E-9502-425254D2C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821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AD51C-1CB4-7142-A75F-9B2F8805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02931C0-F3B7-8945-8DB4-4ADB10E8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08FA534-50B6-9645-9B7C-B6970BFC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E76FEE7-DEE7-7947-A7A9-DA5F7D46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4581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7438AD1-3EA2-3441-954A-204FA1A1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E47B8A0-66B1-B64A-BE13-9F7EC87F4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230221-1A18-A546-A1E7-C847F9DC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4090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6F880-F1C2-B24B-8F60-9A9FA627B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F48A13-BAE1-9141-8FAB-38FBE0A6B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6E2FA4C-60C7-6D49-B5DF-7E442300F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5648F0-C0A1-0A4F-A11D-4FB54FB9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5EB6E2-3C72-C743-90DC-1E2342C2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1E4A11-1031-6149-B953-846888F6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1706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D5E60-99EB-2942-BD5D-6618AE67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1696CF1-66A3-AA4E-A8D1-2EC961B8F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E49F50-5318-8848-BE04-813F20EDF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A1DD8D-7BD8-E148-B3EE-427F8839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4B179C-7EB4-274E-B9D6-5729772C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771010-BE6B-E84E-AD15-0A6FFD44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2902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16CEC-0C38-714C-9022-885F52374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5440D6-F6EE-1841-8835-170A65E02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478A58-0745-5242-97F2-A694B7EE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CD4A42-4560-8D48-85B6-99D4AE45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C11D89-5600-524E-8981-5E5655AD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50221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255940C-CDD2-284A-B4F8-0800C1C1B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3AF70F9-445E-8242-9156-22464C6EE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FA71FA-7BC4-6946-A20C-37F2695F5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C53839-9795-5847-B197-1167A457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06EFCA-C159-EB44-B55E-8CE2D48C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7920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 opsomm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699792" y="1916832"/>
            <a:ext cx="5987008" cy="4209331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—"/>
              <a:tabLst/>
              <a:defRPr i="0"/>
            </a:lvl1pPr>
          </a:lstStyle>
          <a:p>
            <a:pPr lvl="0"/>
            <a:r>
              <a:rPr lang="nl-BE" dirty="0"/>
              <a:t>Opsomming</a:t>
            </a:r>
          </a:p>
          <a:p>
            <a:pPr lvl="0"/>
            <a:r>
              <a:rPr lang="nl-BE" dirty="0"/>
              <a:t>Opsomming</a:t>
            </a:r>
          </a:p>
          <a:p>
            <a:pPr lvl="0"/>
            <a:r>
              <a:rPr lang="nl-BE" dirty="0"/>
              <a:t>Opsomming</a:t>
            </a:r>
          </a:p>
          <a:p>
            <a:pPr lvl="0"/>
            <a:endParaRPr lang="nl-BE" dirty="0"/>
          </a:p>
          <a:p>
            <a:pPr lvl="0"/>
            <a:endParaRPr lang="nl-BE" dirty="0"/>
          </a:p>
          <a:p>
            <a:pPr lv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457200" y="346646"/>
            <a:ext cx="7211144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0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jdelijke aanduiding voor tekst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lnSpc>
                <a:spcPct val="150000"/>
              </a:lnSpc>
              <a:defRPr sz="2000">
                <a:solidFill>
                  <a:schemeClr val="tx2"/>
                </a:solidFill>
              </a:defRPr>
            </a:lvl1pPr>
            <a:lvl2pPr algn="l">
              <a:lnSpc>
                <a:spcPct val="150000"/>
              </a:lnSpc>
              <a:buFont typeface="Lucida Sans" pitchFamily="34" charset="0"/>
              <a:buChar char="–"/>
              <a:defRPr sz="1600">
                <a:solidFill>
                  <a:schemeClr val="tx2"/>
                </a:solidFill>
                <a:latin typeface="+mj-lt"/>
              </a:defRPr>
            </a:lvl2pPr>
            <a:lvl3pPr>
              <a:buFont typeface="Lucida Sans" pitchFamily="34" charset="0"/>
              <a:buChar char="–"/>
              <a:defRPr/>
            </a:lvl3pPr>
            <a:lvl4pPr>
              <a:lnSpc>
                <a:spcPct val="150000"/>
              </a:lnSpc>
              <a:buFont typeface="Lucida Sans" pitchFamily="34" charset="0"/>
              <a:buChar char="–"/>
              <a:defRPr>
                <a:solidFill>
                  <a:schemeClr val="tx2"/>
                </a:solidFill>
                <a:sym typeface="Wingdings" pitchFamily="2" charset="2"/>
              </a:defRPr>
            </a:lvl4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opsomm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699792" y="1916832"/>
            <a:ext cx="5987008" cy="4209331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—"/>
              <a:tabLst/>
              <a:defRPr i="0"/>
            </a:lvl1pPr>
          </a:lstStyle>
          <a:p>
            <a:pPr lvl="0"/>
            <a:r>
              <a:rPr lang="nl-BE" dirty="0"/>
              <a:t>Opsomming</a:t>
            </a:r>
          </a:p>
          <a:p>
            <a:pPr lvl="0"/>
            <a:r>
              <a:rPr lang="nl-BE" dirty="0"/>
              <a:t>Opsomming</a:t>
            </a:r>
          </a:p>
          <a:p>
            <a:pPr lvl="0"/>
            <a:r>
              <a:rPr lang="nl-BE" dirty="0"/>
              <a:t>Opsomming</a:t>
            </a:r>
          </a:p>
          <a:p>
            <a:pPr lvl="0"/>
            <a:endParaRPr lang="nl-BE" dirty="0"/>
          </a:p>
          <a:p>
            <a:pPr lvl="0"/>
            <a:endParaRPr lang="nl-BE" dirty="0"/>
          </a:p>
          <a:p>
            <a:pPr lv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457200" y="346646"/>
            <a:ext cx="7211144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niveau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699792" y="1600200"/>
            <a:ext cx="5987008" cy="45259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699792" y="1916832"/>
            <a:ext cx="5987008" cy="4209331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00B8B3"/>
              </a:buClr>
              <a:buSzTx/>
              <a:buFont typeface="+mj-lt"/>
              <a:buAutoNum type="arabicPeriod"/>
              <a:tabLst/>
              <a:defRPr i="0"/>
            </a:lvl1pPr>
          </a:lstStyle>
          <a:p>
            <a:pPr lvl="0"/>
            <a:r>
              <a:rPr lang="nl-BE" dirty="0"/>
              <a:t>Opsomming</a:t>
            </a:r>
          </a:p>
          <a:p>
            <a:pPr lvl="0"/>
            <a:r>
              <a:rPr lang="nl-BE" dirty="0"/>
              <a:t>Opsomming</a:t>
            </a:r>
          </a:p>
          <a:p>
            <a:pPr lvl="0"/>
            <a:r>
              <a:rPr lang="nl-BE" dirty="0"/>
              <a:t>Opsomming</a:t>
            </a:r>
          </a:p>
          <a:p>
            <a:pPr lvl="0"/>
            <a:endParaRPr lang="nl-BE" dirty="0"/>
          </a:p>
          <a:p>
            <a:pPr lvl="0"/>
            <a:endParaRPr lang="nl-BE" dirty="0"/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24D4EB-7DA7-294F-9490-69C56B87C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FE1BA3-3599-B448-B6B4-5B6AC5D43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0AD737-6DB1-1448-AE25-9AAAFCD2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BE89DD-FDCD-5F4C-9F14-C05609BE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F0E1A3-E092-A243-8A7B-52482F11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0424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793B59-4F66-FC47-AB58-98FBC000E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D5BE03-AC43-934F-9CE1-74C1A8472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FF4F27-A2F7-BD4C-94BE-5B8B79DA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BB269E-7059-7A46-BF6A-EBF0CDBB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257058-C128-0244-BA4E-94870ADE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8361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B3AF1-E1F2-E542-98F9-920B9D3EF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FE1CD7-3FD4-0344-BD6D-B880FF9B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23EAC5-222B-B246-B354-5C87C370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9B458A-EC30-784D-941F-3EFCDF7A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EA4C89-8D36-4A47-98C5-EECD6A31B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9410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43E03-6FDC-4941-B186-A46ECEB7F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DA15D-646A-4445-8387-84744F1BA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51B671-1098-9140-8309-207842AEE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E7992A-FEDD-2F4C-979E-C89EF0C0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10924F-1D48-154C-9C88-22163259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3918A2-1141-864B-8BAF-F9C55A10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5408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00B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/>
              <a:t>                                                                     </a:t>
            </a:r>
            <a:endParaRPr lang="en-US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48883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	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03648" y="1556792"/>
            <a:ext cx="59870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48264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jdelijke aanduiding voor voettekst 8"/>
          <p:cNvSpPr txBox="1">
            <a:spLocks/>
          </p:cNvSpPr>
          <p:nvPr/>
        </p:nvSpPr>
        <p:spPr>
          <a:xfrm>
            <a:off x="35496" y="6564883"/>
            <a:ext cx="3168352" cy="29311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VLUCHTELINGENWERK VLAANDEREN 2020</a:t>
            </a:r>
          </a:p>
        </p:txBody>
      </p:sp>
      <p:pic>
        <p:nvPicPr>
          <p:cNvPr id="12" name="Afbeelding 11" descr="vrouw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56376" y="214420"/>
            <a:ext cx="1008110" cy="9103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  <p:sldLayoutId id="2147483653" r:id="rId5"/>
  </p:sldLayoutIdLst>
  <p:hf hdr="0" dt="0"/>
  <p:txStyles>
    <p:titleStyle>
      <a:lvl1pPr algn="r" defTabSz="914400" rtl="0" eaLnBrk="1" latinLnBrk="0" hangingPunct="1">
        <a:spcBef>
          <a:spcPct val="0"/>
        </a:spcBef>
        <a:buNone/>
        <a:defRPr sz="3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Calibri" pitchFamily="34" charset="0"/>
        <a:buChar char="—"/>
        <a:defRPr sz="1600" i="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B750236-02E6-9A4C-BC04-4C27ACA94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71CF4A-A17F-0A4A-BBE1-0B729AEBA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490980-DC91-3A42-A52C-0A388418B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B969E-9C8A-4642-AA65-B49316402A00}" type="datetimeFigureOut">
              <a:rPr lang="nl-BE" smtClean="0"/>
              <a:t>27/02/2024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8AC226-082F-D041-9AB8-7ED2C86A8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31DEEA-74D7-1045-8D92-CCF6BC1D7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A5D5C-8121-40AC-9D87-DD4C22932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2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7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/>
          <p:cNvSpPr txBox="1"/>
          <p:nvPr/>
        </p:nvSpPr>
        <p:spPr>
          <a:xfrm>
            <a:off x="503546" y="4081012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>
                <a:solidFill>
                  <a:srgbClr val="000000"/>
                </a:solidFill>
                <a:latin typeface="FK Screamer Bold" pitchFamily="2" charset="0"/>
              </a:rPr>
              <a:t>Asielprocedure voor niet-begeleide minderjarigen</a:t>
            </a:r>
            <a:endParaRPr lang="en-US" sz="3200" dirty="0">
              <a:solidFill>
                <a:srgbClr val="000000"/>
              </a:solidFill>
              <a:latin typeface="FK Screamer Bold" pitchFamily="2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 r="3434" b="17611"/>
          <a:stretch/>
        </p:blipFill>
        <p:spPr>
          <a:xfrm>
            <a:off x="1133872" y="612096"/>
            <a:ext cx="6876256" cy="2924087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89435F77-6076-8041-9814-3A46CCC34854}"/>
              </a:ext>
            </a:extLst>
          </p:cNvPr>
          <p:cNvSpPr/>
          <p:nvPr/>
        </p:nvSpPr>
        <p:spPr>
          <a:xfrm rot="300000">
            <a:off x="3429479" y="6047731"/>
            <a:ext cx="2277520" cy="419961"/>
          </a:xfrm>
          <a:prstGeom prst="rect">
            <a:avLst/>
          </a:prstGeom>
          <a:solidFill>
            <a:srgbClr val="1D7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200"/>
          </a:p>
        </p:txBody>
      </p:sp>
      <p:sp>
        <p:nvSpPr>
          <p:cNvPr id="8" name="Tekstvak 7"/>
          <p:cNvSpPr txBox="1"/>
          <p:nvPr/>
        </p:nvSpPr>
        <p:spPr>
          <a:xfrm>
            <a:off x="3506119" y="6113258"/>
            <a:ext cx="2124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9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VLUCHTELINGENWERK</a:t>
            </a:r>
            <a:r>
              <a:rPr lang="nl-BE" sz="900" baseline="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VLAANDEREN</a:t>
            </a:r>
            <a:endParaRPr lang="en-US" sz="9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D30574-6417-57FF-9E2B-1C2910FFE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F7B197A-A37A-2A12-1092-DEC9562D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2093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Internationale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bescherming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opent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recht</a:t>
            </a:r>
            <a:r>
              <a:rPr lang="en-US" dirty="0">
                <a:latin typeface="Franklin Gothic Book" panose="020B0503020102020204" pitchFamily="34" charset="0"/>
              </a:rPr>
              <a:t> op </a:t>
            </a:r>
            <a:r>
              <a:rPr lang="en-US" dirty="0" err="1">
                <a:latin typeface="Franklin Gothic Book" panose="020B0503020102020204" pitchFamily="34" charset="0"/>
              </a:rPr>
              <a:t>gezinshereniging</a:t>
            </a:r>
            <a:endParaRPr lang="en-US" dirty="0">
              <a:latin typeface="Franklin Gothic Book" panose="020B0503020102020204" pitchFamily="34" charset="0"/>
            </a:endParaRPr>
          </a:p>
          <a:p>
            <a:pPr lvl="1"/>
            <a:r>
              <a:rPr lang="en-US" dirty="0" err="1">
                <a:latin typeface="Franklin Gothic Book" panose="020B0503020102020204" pitchFamily="34" charset="0"/>
              </a:rPr>
              <a:t>Voor</a:t>
            </a:r>
            <a:r>
              <a:rPr lang="en-US" dirty="0">
                <a:latin typeface="Franklin Gothic Book" panose="020B0503020102020204" pitchFamily="34" charset="0"/>
              </a:rPr>
              <a:t> de </a:t>
            </a:r>
            <a:r>
              <a:rPr lang="en-US" dirty="0" err="1">
                <a:latin typeface="Franklin Gothic Book" panose="020B0503020102020204" pitchFamily="34" charset="0"/>
              </a:rPr>
              <a:t>ouders</a:t>
            </a:r>
            <a:r>
              <a:rPr lang="en-US" dirty="0">
                <a:latin typeface="Franklin Gothic Book" panose="020B0503020102020204" pitchFamily="34" charset="0"/>
              </a:rPr>
              <a:t> van de </a:t>
            </a:r>
            <a:r>
              <a:rPr lang="en-US" dirty="0" err="1">
                <a:latin typeface="Franklin Gothic Book" panose="020B0503020102020204" pitchFamily="34" charset="0"/>
              </a:rPr>
              <a:t>minderjarige</a:t>
            </a:r>
            <a:endParaRPr lang="en-US" dirty="0">
              <a:latin typeface="Franklin Gothic Book" panose="020B0503020102020204" pitchFamily="34" charset="0"/>
            </a:endParaRPr>
          </a:p>
          <a:p>
            <a:pPr lvl="1"/>
            <a:r>
              <a:rPr lang="en-US" dirty="0" err="1">
                <a:latin typeface="Franklin Gothic Book" panose="020B0503020102020204" pitchFamily="34" charset="0"/>
              </a:rPr>
              <a:t>Minderjarige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broers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zussen</a:t>
            </a:r>
            <a:r>
              <a:rPr lang="en-US" dirty="0">
                <a:latin typeface="Franklin Gothic Book" panose="020B0503020102020204" pitchFamily="34" charset="0"/>
              </a:rPr>
              <a:t> (via </a:t>
            </a:r>
            <a:r>
              <a:rPr lang="en-US" dirty="0" err="1">
                <a:latin typeface="Franklin Gothic Book" panose="020B0503020102020204" pitchFamily="34" charset="0"/>
              </a:rPr>
              <a:t>humanitair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visum</a:t>
            </a:r>
            <a:r>
              <a:rPr lang="en-US" dirty="0">
                <a:latin typeface="Franklin Gothic Book" panose="020B05030201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Aanvraag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indienen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vóór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meerderjarigheid</a:t>
            </a:r>
            <a:r>
              <a:rPr lang="en-US" dirty="0">
                <a:latin typeface="Franklin Gothic Book" panose="020B0503020102020204" pitchFamily="34" charset="0"/>
              </a:rPr>
              <a:t> of </a:t>
            </a:r>
            <a:r>
              <a:rPr lang="en-US" dirty="0" err="1">
                <a:latin typeface="Franklin Gothic Book" panose="020B0503020102020204" pitchFamily="34" charset="0"/>
              </a:rPr>
              <a:t>maximaal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drie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maanden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na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beslissing</a:t>
            </a:r>
            <a:r>
              <a:rPr lang="en-US" dirty="0">
                <a:latin typeface="Franklin Gothic Book" panose="020B0503020102020204" pitchFamily="34" charset="0"/>
              </a:rPr>
              <a:t> CGVS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Complex, </a:t>
            </a:r>
            <a:r>
              <a:rPr lang="en-US" dirty="0" err="1">
                <a:latin typeface="Franklin Gothic Book" panose="020B0503020102020204" pitchFamily="34" charset="0"/>
              </a:rPr>
              <a:t>duur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stresserend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Belang</a:t>
            </a:r>
            <a:r>
              <a:rPr lang="en-US" dirty="0">
                <a:latin typeface="Franklin Gothic Book" panose="020B0503020102020204" pitchFamily="34" charset="0"/>
              </a:rPr>
              <a:t> van </a:t>
            </a:r>
            <a:r>
              <a:rPr lang="en-US" dirty="0" err="1">
                <a:latin typeface="Franklin Gothic Book" panose="020B0503020102020204" pitchFamily="34" charset="0"/>
              </a:rPr>
              <a:t>ondersteuning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6F1C2907-ACCE-EAE3-DBA8-02D87779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Gezinshereniging</a:t>
            </a:r>
            <a:endParaRPr lang="en-US" sz="4000" spc="300" dirty="0">
              <a:solidFill>
                <a:schemeClr val="bg1"/>
              </a:solidFill>
              <a:latin typeface="FK Screamer Bold" pitchFamily="2" charset="0"/>
            </a:endParaRP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BE34EF18-3D87-FD5F-BE61-7319978AD4FF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10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136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20933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Beschermingsbeleid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voor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Afghanen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>
                <a:latin typeface="Franklin Gothic Book" panose="020B0503020102020204" pitchFamily="34" charset="0"/>
                <a:sym typeface="Wingdings" panose="05000000000000000000" pitchFamily="2" charset="2"/>
              </a:rPr>
              <a:t> </a:t>
            </a:r>
            <a:r>
              <a:rPr lang="en-US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veel</a:t>
            </a:r>
            <a:r>
              <a:rPr lang="en-US" dirty="0"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negatieve</a:t>
            </a:r>
            <a:r>
              <a:rPr lang="en-US" dirty="0"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beslissingen</a:t>
            </a:r>
            <a:endParaRPr lang="en-US" dirty="0">
              <a:latin typeface="Franklin Gothic Book" panose="020B0503020102020204" pitchFamily="34" charset="0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BE" dirty="0">
                <a:latin typeface="Franklin Gothic Book" panose="020B0503020102020204" pitchFamily="34" charset="0"/>
              </a:rPr>
              <a:t>Bepaalde gedragingen, waarden en normen toegeëigend die nu inherent deel uitmaken van identiteit </a:t>
            </a:r>
            <a:r>
              <a:rPr lang="nl-BE" dirty="0">
                <a:latin typeface="Franklin Gothic Book" panose="020B0503020102020204" pitchFamily="34" charset="0"/>
                <a:sym typeface="Wingdings" panose="05000000000000000000" pitchFamily="2" charset="2"/>
              </a:rPr>
              <a:t> risico bij terugkeer</a:t>
            </a:r>
          </a:p>
          <a:p>
            <a:pPr>
              <a:buFont typeface="Arial" panose="020B0604020202020204" pitchFamily="34" charset="0"/>
              <a:buChar char="•"/>
            </a:pPr>
            <a:endParaRPr lang="nl-BE" dirty="0">
              <a:latin typeface="Franklin Gothic Book" panose="020B0503020102020204" pitchFamily="34" charset="0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BE" dirty="0">
                <a:latin typeface="Franklin Gothic Book" panose="020B0503020102020204" pitchFamily="34" charset="0"/>
                <a:sym typeface="Wingdings" panose="05000000000000000000" pitchFamily="2" charset="2"/>
              </a:rPr>
              <a:t>Rol onderwijs?</a:t>
            </a:r>
          </a:p>
          <a:p>
            <a:pPr>
              <a:buFont typeface="Arial" panose="020B0604020202020204" pitchFamily="34" charset="0"/>
              <a:buChar char="•"/>
            </a:pPr>
            <a:endParaRPr lang="nl-BE" dirty="0">
              <a:latin typeface="Franklin Gothic Book" panose="020B0503020102020204" pitchFamily="34" charset="0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BE" dirty="0">
                <a:latin typeface="Franklin Gothic Book" panose="020B0503020102020204" pitchFamily="34" charset="0"/>
                <a:sym typeface="Wingdings" panose="05000000000000000000" pitchFamily="2" charset="2"/>
              </a:rPr>
              <a:t>Zie nota Vluchtelingenwerk Vlaanderen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5F18ECD-D174-6F4A-95BD-269703244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800" spc="300" dirty="0" err="1">
                <a:solidFill>
                  <a:schemeClr val="bg1"/>
                </a:solidFill>
                <a:latin typeface="FK Screamer Bold" pitchFamily="2" charset="0"/>
              </a:rPr>
              <a:t>Verwestersing</a:t>
            </a:r>
            <a:endParaRPr lang="en-US" sz="4800" spc="300" dirty="0">
              <a:solidFill>
                <a:schemeClr val="bg1"/>
              </a:solidFill>
              <a:latin typeface="FK Screamer Bold" pitchFamily="2" charset="0"/>
            </a:endParaRP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2B3F44F8-1201-7648-933C-50EB3EA8C321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11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48BE9D-EC64-9A37-640A-03A7968C9748}"/>
              </a:ext>
            </a:extLst>
          </p:cNvPr>
          <p:cNvSpPr txBox="1"/>
          <p:nvPr/>
        </p:nvSpPr>
        <p:spPr>
          <a:xfrm>
            <a:off x="2332812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14514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5E3CBB-0640-877E-0CC4-CD21BFAA5B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E437237D-D366-42E5-648E-DFEB8D037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20933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Franklin Gothic Book" panose="020B0503020102020204" pitchFamily="34" charset="0"/>
              </a:rPr>
              <a:t>Contacteer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onze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infolijn</a:t>
            </a:r>
            <a:r>
              <a:rPr lang="en-US" b="1" dirty="0">
                <a:latin typeface="Franklin Gothic Book" panose="020B0503020102020204" pitchFamily="34" charset="0"/>
              </a:rPr>
              <a:t> op </a:t>
            </a:r>
            <a:r>
              <a:rPr lang="nl-BE" b="1" u="sng" dirty="0">
                <a:latin typeface="Franklin Gothic Book" panose="020B0503020102020204" pitchFamily="34" charset="0"/>
              </a:rPr>
              <a:t>02 225 44  11  </a:t>
            </a:r>
            <a:endParaRPr lang="en-US" b="1" u="sng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b="1" u="sng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Franklin Gothic Book" panose="020B0503020102020204" pitchFamily="34" charset="0"/>
              </a:rPr>
              <a:t>Elke </a:t>
            </a:r>
            <a:r>
              <a:rPr lang="en-US" b="1" dirty="0" err="1">
                <a:latin typeface="Franklin Gothic Book" panose="020B0503020102020204" pitchFamily="34" charset="0"/>
              </a:rPr>
              <a:t>werkdag</a:t>
            </a:r>
            <a:r>
              <a:rPr lang="en-US" b="1" dirty="0">
                <a:latin typeface="Franklin Gothic Book" panose="020B0503020102020204" pitchFamily="34" charset="0"/>
              </a:rPr>
              <a:t> van 9u tot 12u30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70D05F22-0AE8-BB72-DF98-5BCB4F59F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Vragen</a:t>
            </a:r>
            <a:r>
              <a:rPr lang="en-US" sz="4000" spc="300" dirty="0">
                <a:solidFill>
                  <a:schemeClr val="bg1"/>
                </a:solidFill>
                <a:latin typeface="FK Screamer Bold" pitchFamily="2" charset="0"/>
              </a:rPr>
              <a:t> over de </a:t>
            </a:r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asielprocedure</a:t>
            </a:r>
            <a:r>
              <a:rPr lang="en-US" sz="4000" spc="300" dirty="0">
                <a:solidFill>
                  <a:schemeClr val="bg1"/>
                </a:solidFill>
                <a:latin typeface="FK Screamer Bold" pitchFamily="2" charset="0"/>
              </a:rPr>
              <a:t>?</a:t>
            </a: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8572DC58-8C10-64A2-5528-3C0A35A8F5BD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12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9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Verschillende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verblijfsprocedures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mogelijk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Verzoek</a:t>
            </a:r>
            <a:r>
              <a:rPr lang="en-US" dirty="0">
                <a:latin typeface="Franklin Gothic Book" panose="020B0503020102020204" pitchFamily="34" charset="0"/>
              </a:rPr>
              <a:t> tot </a:t>
            </a:r>
            <a:r>
              <a:rPr lang="en-US" dirty="0" err="1">
                <a:latin typeface="Franklin Gothic Book" panose="020B0503020102020204" pitchFamily="34" charset="0"/>
              </a:rPr>
              <a:t>internationale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bescherming</a:t>
            </a:r>
            <a:r>
              <a:rPr lang="en-US" dirty="0">
                <a:latin typeface="Franklin Gothic Book" panose="020B0503020102020204" pitchFamily="34" charset="0"/>
              </a:rPr>
              <a:t> of ‘</a:t>
            </a:r>
            <a:r>
              <a:rPr lang="en-US" dirty="0" err="1">
                <a:latin typeface="Franklin Gothic Book" panose="020B0503020102020204" pitchFamily="34" charset="0"/>
              </a:rPr>
              <a:t>asielprocedure</a:t>
            </a:r>
            <a:r>
              <a:rPr lang="en-US" dirty="0">
                <a:latin typeface="Franklin Gothic Book" panose="020B0503020102020204" pitchFamily="34" charset="0"/>
              </a:rPr>
              <a:t>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Ondersteund</a:t>
            </a:r>
            <a:r>
              <a:rPr lang="en-US" dirty="0">
                <a:latin typeface="Franklin Gothic Book" panose="020B0503020102020204" pitchFamily="34" charset="0"/>
              </a:rPr>
              <a:t> door </a:t>
            </a:r>
            <a:r>
              <a:rPr lang="en-US" dirty="0" err="1">
                <a:latin typeface="Franklin Gothic Book" panose="020B0503020102020204" pitchFamily="34" charset="0"/>
              </a:rPr>
              <a:t>voogd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advocaat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5F18ECD-D174-6F4A-95BD-269703244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sz="8000" spc="300" dirty="0" err="1">
                <a:solidFill>
                  <a:schemeClr val="bg1"/>
                </a:solidFill>
                <a:latin typeface="FK Screamer Bold" pitchFamily="2" charset="0"/>
              </a:rPr>
              <a:t>Inleiding</a:t>
            </a:r>
            <a:endParaRPr lang="en-US" sz="8000" spc="300" dirty="0">
              <a:solidFill>
                <a:schemeClr val="bg1"/>
              </a:solidFill>
              <a:latin typeface="FK Screamer Bold" pitchFamily="2" charset="0"/>
            </a:endParaRP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2B3F44F8-1201-7648-933C-50EB3EA8C321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2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29208" y="1916832"/>
            <a:ext cx="8157592" cy="420933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Franklin Gothic Book" panose="020B0503020102020204" pitchFamily="34" charset="0"/>
              </a:rPr>
              <a:t>Iemand</a:t>
            </a:r>
            <a:r>
              <a:rPr lang="en-US" dirty="0">
                <a:latin typeface="Franklin Gothic Book" panose="020B0503020102020204" pitchFamily="34" charset="0"/>
              </a:rPr>
              <a:t> met </a:t>
            </a:r>
            <a:r>
              <a:rPr lang="en-US" dirty="0" err="1">
                <a:latin typeface="Franklin Gothic Book" panose="020B0503020102020204" pitchFamily="34" charset="0"/>
              </a:rPr>
              <a:t>een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gegronde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vrees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voor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b="1" dirty="0" err="1">
                <a:latin typeface="Franklin Gothic Book" panose="020B0503020102020204" pitchFamily="34" charset="0"/>
              </a:rPr>
              <a:t>vervolging</a:t>
            </a:r>
            <a:r>
              <a:rPr lang="en-US" b="1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wegens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ras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godsdienst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nationaliteit</a:t>
            </a:r>
            <a:r>
              <a:rPr lang="en-US" dirty="0">
                <a:latin typeface="Franklin Gothic Book" panose="020B0503020102020204" pitchFamily="34" charset="0"/>
              </a:rPr>
              <a:t>, het </a:t>
            </a:r>
            <a:r>
              <a:rPr lang="en-US" dirty="0" err="1">
                <a:latin typeface="Franklin Gothic Book" panose="020B0503020102020204" pitchFamily="34" charset="0"/>
              </a:rPr>
              <a:t>behoren</a:t>
            </a:r>
            <a:r>
              <a:rPr lang="en-US" dirty="0">
                <a:latin typeface="Franklin Gothic Book" panose="020B0503020102020204" pitchFamily="34" charset="0"/>
              </a:rPr>
              <a:t> tot </a:t>
            </a:r>
            <a:r>
              <a:rPr lang="en-US" dirty="0" err="1">
                <a:latin typeface="Franklin Gothic Book" panose="020B0503020102020204" pitchFamily="34" charset="0"/>
              </a:rPr>
              <a:t>een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bepaalde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sociale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groep</a:t>
            </a:r>
            <a:r>
              <a:rPr lang="en-US" dirty="0">
                <a:latin typeface="Franklin Gothic Book" panose="020B0503020102020204" pitchFamily="34" charset="0"/>
              </a:rPr>
              <a:t>, of </a:t>
            </a:r>
            <a:r>
              <a:rPr lang="en-US" dirty="0" err="1">
                <a:latin typeface="Franklin Gothic Book" panose="020B0503020102020204" pitchFamily="34" charset="0"/>
              </a:rPr>
              <a:t>hebben</a:t>
            </a:r>
            <a:r>
              <a:rPr lang="en-US" dirty="0">
                <a:latin typeface="Franklin Gothic Book" panose="020B0503020102020204" pitchFamily="34" charset="0"/>
              </a:rPr>
              <a:t> van </a:t>
            </a:r>
            <a:r>
              <a:rPr lang="en-US" dirty="0" err="1">
                <a:latin typeface="Franklin Gothic Book" panose="020B0503020102020204" pitchFamily="34" charset="0"/>
              </a:rPr>
              <a:t>een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politieke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overtuiging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zich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bevindt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buiten</a:t>
            </a:r>
            <a:r>
              <a:rPr lang="en-US" dirty="0">
                <a:latin typeface="Franklin Gothic Book" panose="020B0503020102020204" pitchFamily="34" charset="0"/>
              </a:rPr>
              <a:t> het land van de </a:t>
            </a:r>
            <a:r>
              <a:rPr lang="en-US" dirty="0" err="1">
                <a:latin typeface="Franklin Gothic Book" panose="020B0503020102020204" pitchFamily="34" charset="0"/>
              </a:rPr>
              <a:t>nationaliteit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de </a:t>
            </a:r>
            <a:r>
              <a:rPr lang="en-US" dirty="0" err="1">
                <a:latin typeface="Franklin Gothic Book" panose="020B0503020102020204" pitchFamily="34" charset="0"/>
              </a:rPr>
              <a:t>bescherming</a:t>
            </a:r>
            <a:r>
              <a:rPr lang="en-US" dirty="0">
                <a:latin typeface="Franklin Gothic Book" panose="020B0503020102020204" pitchFamily="34" charset="0"/>
              </a:rPr>
              <a:t> van </a:t>
            </a:r>
            <a:r>
              <a:rPr lang="en-US" dirty="0" err="1">
                <a:latin typeface="Franklin Gothic Book" panose="020B0503020102020204" pitchFamily="34" charset="0"/>
              </a:rPr>
              <a:t>dat</a:t>
            </a:r>
            <a:r>
              <a:rPr lang="en-US" dirty="0">
                <a:latin typeface="Franklin Gothic Book" panose="020B0503020102020204" pitchFamily="34" charset="0"/>
              </a:rPr>
              <a:t> land </a:t>
            </a:r>
            <a:r>
              <a:rPr lang="en-US" dirty="0" err="1">
                <a:latin typeface="Franklin Gothic Book" panose="020B0503020102020204" pitchFamily="34" charset="0"/>
              </a:rPr>
              <a:t>niet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kan</a:t>
            </a:r>
            <a:r>
              <a:rPr lang="en-US" dirty="0">
                <a:latin typeface="Franklin Gothic Book" panose="020B0503020102020204" pitchFamily="34" charset="0"/>
              </a:rPr>
              <a:t> of </a:t>
            </a:r>
            <a:r>
              <a:rPr lang="en-US" dirty="0" err="1">
                <a:latin typeface="Franklin Gothic Book" panose="020B0503020102020204" pitchFamily="34" charset="0"/>
              </a:rPr>
              <a:t>wil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inroepen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vanwege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deze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vrees</a:t>
            </a:r>
            <a:r>
              <a:rPr lang="en-US" dirty="0">
                <a:latin typeface="Franklin Gothic Book" panose="020B0503020102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5F18ECD-D174-6F4A-95BD-269703244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Vluchtelingenstatus</a:t>
            </a:r>
            <a:endParaRPr lang="en-US" sz="4000" spc="300" dirty="0">
              <a:solidFill>
                <a:schemeClr val="bg1"/>
              </a:solidFill>
              <a:latin typeface="FK Screamer Bold" pitchFamily="2" charset="0"/>
            </a:endParaRP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2B3F44F8-1201-7648-933C-50EB3EA8C321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3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0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6A8DD9-8A2B-8AF8-DA41-FEE5BFB813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206BA20-2D8F-4BA0-EC83-430A0C50A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363272" cy="4209331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latin typeface="Franklin Gothic Book" panose="020B0503020102020204" pitchFamily="34" charset="0"/>
              </a:rPr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2.594 (</a:t>
            </a:r>
            <a:r>
              <a:rPr lang="en-US" dirty="0" err="1">
                <a:latin typeface="Franklin Gothic Book" panose="020B0503020102020204" pitchFamily="34" charset="0"/>
              </a:rPr>
              <a:t>vóór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leeftijdsonderzoek</a:t>
            </a:r>
            <a:r>
              <a:rPr lang="en-US" dirty="0">
                <a:latin typeface="Franklin Gothic Book" panose="020B05030201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87% </a:t>
            </a:r>
            <a:r>
              <a:rPr lang="en-US" dirty="0" err="1">
                <a:latin typeface="Franklin Gothic Book" panose="020B0503020102020204" pitchFamily="34" charset="0"/>
              </a:rPr>
              <a:t>jongens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26% Afghanistan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18% Eritrea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15% </a:t>
            </a:r>
            <a:r>
              <a:rPr lang="en-US" dirty="0" err="1">
                <a:latin typeface="Franklin Gothic Book" panose="020B0503020102020204" pitchFamily="34" charset="0"/>
              </a:rPr>
              <a:t>Syrië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F07A518-9F3C-5090-BD2C-28BBFFC8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Cijfers</a:t>
            </a:r>
            <a:endParaRPr lang="en-US" sz="4000" spc="300" dirty="0">
              <a:solidFill>
                <a:schemeClr val="bg1"/>
              </a:solidFill>
              <a:latin typeface="FK Screamer Bold" pitchFamily="2" charset="0"/>
            </a:endParaRP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0673DE80-8D06-7551-4F23-8A2C16DDE97A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4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5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38BF15-9B9B-3C76-7FAA-8D578CF196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6DA20286-E1F4-8313-69F8-B73702FC8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Verschillende</a:t>
            </a:r>
            <a:r>
              <a:rPr lang="en-US" sz="4000" spc="300" dirty="0">
                <a:solidFill>
                  <a:schemeClr val="bg1"/>
                </a:solidFill>
                <a:latin typeface="FK Screamer Bold" pitchFamily="2" charset="0"/>
              </a:rPr>
              <a:t> </a:t>
            </a:r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stappen</a:t>
            </a:r>
            <a:endParaRPr lang="en-US" sz="4000" spc="300" dirty="0">
              <a:solidFill>
                <a:schemeClr val="bg1"/>
              </a:solidFill>
              <a:latin typeface="FK Screamer Bold" pitchFamily="2" charset="0"/>
            </a:endParaRP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70F0B48C-EB01-B298-560D-B029E41A269B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5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F9FF82-4933-DA2F-1397-E35D73CB1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" y="1844824"/>
            <a:ext cx="5688631" cy="395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4DBF83-C807-AC57-1AB1-E6A045CA4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213D36D6-5BD1-E16F-B0B9-C9F5E1C92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20933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Registreren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indienen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verzoek</a:t>
            </a:r>
            <a:endParaRPr lang="en-US" dirty="0">
              <a:latin typeface="Franklin Gothic Book" panose="020B0503020102020204" pitchFamily="34" charset="0"/>
            </a:endParaRPr>
          </a:p>
          <a:p>
            <a:pPr lvl="1"/>
            <a:r>
              <a:rPr lang="en-US" dirty="0" err="1">
                <a:latin typeface="Franklin Gothic Book" panose="020B0503020102020204" pitchFamily="34" charset="0"/>
              </a:rPr>
              <a:t>Vingerafdrukken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medisch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onderzoek</a:t>
            </a:r>
            <a:r>
              <a:rPr lang="en-US" dirty="0">
                <a:latin typeface="Franklin Gothic Book" panose="020B0503020102020204" pitchFamily="34" charset="0"/>
              </a:rPr>
              <a:t>, taal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Leeftijdsonderzoek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Bijlage</a:t>
            </a:r>
            <a:r>
              <a:rPr lang="en-US" dirty="0">
                <a:latin typeface="Franklin Gothic Book" panose="020B0503020102020204" pitchFamily="34" charset="0"/>
              </a:rPr>
              <a:t> 26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Oranje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kaart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Aanstellen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voogd</a:t>
            </a:r>
            <a:r>
              <a:rPr lang="en-US" dirty="0">
                <a:latin typeface="Franklin Gothic Book" panose="020B0503020102020204" pitchFamily="34" charset="0"/>
                <a:sym typeface="Wingdings" panose="05000000000000000000" pitchFamily="2" charset="2"/>
              </a:rPr>
              <a:t>  </a:t>
            </a:r>
            <a:r>
              <a:rPr lang="en-US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voorbereiden</a:t>
            </a:r>
            <a:r>
              <a:rPr lang="en-US" dirty="0"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asielprocedure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FB5F87-8223-CE31-0C0C-6FA6CDA8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Indienen</a:t>
            </a:r>
            <a:r>
              <a:rPr lang="en-US" sz="4000" spc="300" dirty="0">
                <a:solidFill>
                  <a:schemeClr val="bg1"/>
                </a:solidFill>
                <a:latin typeface="FK Screamer Bold" pitchFamily="2" charset="0"/>
              </a:rPr>
              <a:t> </a:t>
            </a:r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asielaanvraag</a:t>
            </a:r>
            <a:endParaRPr lang="en-US" sz="4000" spc="300" dirty="0">
              <a:solidFill>
                <a:schemeClr val="bg1"/>
              </a:solidFill>
              <a:latin typeface="FK Screamer Bold" pitchFamily="2" charset="0"/>
            </a:endParaRP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071E7F93-8C10-5B4E-E52F-4C0BAED0BF51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6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3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84ED5E-B719-2A67-28EA-CD3AB9A7F3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F0424D8-663A-FAA5-B6D2-381E69ACF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16832"/>
            <a:ext cx="8003232" cy="42093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Vragen</a:t>
            </a:r>
            <a:r>
              <a:rPr lang="en-US" dirty="0">
                <a:latin typeface="Franklin Gothic Book" panose="020B0503020102020204" pitchFamily="34" charset="0"/>
              </a:rPr>
              <a:t> over </a:t>
            </a:r>
            <a:r>
              <a:rPr lang="en-US" dirty="0" err="1">
                <a:latin typeface="Franklin Gothic Book" panose="020B0503020102020204" pitchFamily="34" charset="0"/>
              </a:rPr>
              <a:t>identiteit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familieleden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verblijfsplaatsen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reisroute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Redenen</a:t>
            </a:r>
            <a:r>
              <a:rPr lang="en-US" dirty="0">
                <a:latin typeface="Franklin Gothic Book" panose="020B0503020102020204" pitchFamily="34" charset="0"/>
              </a:rPr>
              <a:t> van </a:t>
            </a:r>
            <a:r>
              <a:rPr lang="en-US" dirty="0" err="1">
                <a:latin typeface="Franklin Gothic Book" panose="020B0503020102020204" pitchFamily="34" charset="0"/>
              </a:rPr>
              <a:t>vlucht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Geen</a:t>
            </a:r>
            <a:r>
              <a:rPr lang="en-US" dirty="0">
                <a:latin typeface="Franklin Gothic Book" panose="020B0503020102020204" pitchFamily="34" charset="0"/>
              </a:rPr>
              <a:t> advocaat </a:t>
            </a:r>
            <a:r>
              <a:rPr lang="en-US" dirty="0" err="1">
                <a:latin typeface="Franklin Gothic Book" panose="020B0503020102020204" pitchFamily="34" charset="0"/>
              </a:rPr>
              <a:t>aanwezig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wel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voogd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7D02746-6F10-7436-B03F-BE9D5CFDC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Gehoor</a:t>
            </a:r>
            <a:r>
              <a:rPr lang="en-US" sz="4000" spc="300" dirty="0">
                <a:solidFill>
                  <a:schemeClr val="bg1"/>
                </a:solidFill>
                <a:latin typeface="FK Screamer Bold" pitchFamily="2" charset="0"/>
              </a:rPr>
              <a:t> DVZ</a:t>
            </a: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64CA1EDA-F4C0-DB2A-21E4-CC9CB496FDB0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7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9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A1F073-1458-9C55-0779-49C1DECBA5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7DCE89B-22D0-1956-C78B-6D8381114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2093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Gehoor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aangepast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aan</a:t>
            </a:r>
            <a:r>
              <a:rPr lang="en-US" dirty="0">
                <a:latin typeface="Franklin Gothic Book" panose="020B0503020102020204" pitchFamily="34" charset="0"/>
              </a:rPr>
              <a:t> de </a:t>
            </a:r>
            <a:r>
              <a:rPr lang="en-US" dirty="0" err="1">
                <a:latin typeface="Franklin Gothic Book" panose="020B0503020102020204" pitchFamily="34" charset="0"/>
              </a:rPr>
              <a:t>minderjarige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Verloop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persoonlijk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onderhoud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Geloofwaardigheid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wordt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beoordeeld</a:t>
            </a:r>
            <a:r>
              <a:rPr lang="en-US" dirty="0">
                <a:latin typeface="Franklin Gothic Book" panose="020B0503020102020204" pitchFamily="34" charset="0"/>
              </a:rPr>
              <a:t> op </a:t>
            </a:r>
            <a:r>
              <a:rPr lang="en-US" dirty="0" err="1">
                <a:latin typeface="Franklin Gothic Book" panose="020B0503020102020204" pitchFamily="34" charset="0"/>
              </a:rPr>
              <a:t>grond</a:t>
            </a:r>
            <a:r>
              <a:rPr lang="en-US" dirty="0">
                <a:latin typeface="Franklin Gothic Book" panose="020B0503020102020204" pitchFamily="34" charset="0"/>
              </a:rPr>
              <a:t> van </a:t>
            </a:r>
            <a:r>
              <a:rPr lang="en-US" dirty="0" err="1">
                <a:latin typeface="Franklin Gothic Book" panose="020B0503020102020204" pitchFamily="34" charset="0"/>
              </a:rPr>
              <a:t>individueel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profiel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omstandigheden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Book" panose="020B0503020102020204" pitchFamily="34" charset="0"/>
              </a:rPr>
              <a:t>Voogd</a:t>
            </a:r>
            <a:r>
              <a:rPr lang="en-US" dirty="0">
                <a:latin typeface="Franklin Gothic Book" panose="020B0503020102020204" pitchFamily="34" charset="0"/>
              </a:rPr>
              <a:t> (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advocaat) </a:t>
            </a:r>
            <a:r>
              <a:rPr lang="en-US" dirty="0" err="1">
                <a:latin typeface="Franklin Gothic Book" panose="020B0503020102020204" pitchFamily="34" charset="0"/>
              </a:rPr>
              <a:t>aanwezig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737CFD39-BDF3-D18C-750B-F838736D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Persoonlijk</a:t>
            </a:r>
            <a:r>
              <a:rPr lang="en-US" sz="4000" spc="300" dirty="0">
                <a:solidFill>
                  <a:schemeClr val="bg1"/>
                </a:solidFill>
                <a:latin typeface="FK Screamer Bold" pitchFamily="2" charset="0"/>
              </a:rPr>
              <a:t> </a:t>
            </a:r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onderhoud</a:t>
            </a:r>
            <a:r>
              <a:rPr lang="en-US" sz="4000" spc="300" dirty="0">
                <a:solidFill>
                  <a:schemeClr val="bg1"/>
                </a:solidFill>
                <a:latin typeface="FK Screamer Bold" pitchFamily="2" charset="0"/>
              </a:rPr>
              <a:t> CGVS</a:t>
            </a: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F063E99C-F3AE-B8FE-62D4-68EE469F08C5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8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91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1330F0-153B-B8CB-36BC-00FC196FF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F7873AB-E638-E6C5-5DA9-14A1F08D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209331"/>
          </a:xfrm>
        </p:spPr>
        <p:txBody>
          <a:bodyPr/>
          <a:lstStyle/>
          <a:p>
            <a:r>
              <a:rPr lang="en-US" dirty="0" err="1">
                <a:latin typeface="Franklin Gothic Book" panose="020B0503020102020204" pitchFamily="34" charset="0"/>
              </a:rPr>
              <a:t>Geen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bindende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termijnen</a:t>
            </a:r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 err="1">
                <a:latin typeface="Franklin Gothic Book" panose="020B0503020102020204" pitchFamily="34" charset="0"/>
              </a:rPr>
              <a:t>Erkenning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als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vluchteling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gevolgen</a:t>
            </a:r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 err="1">
                <a:latin typeface="Franklin Gothic Book" panose="020B0503020102020204" pitchFamily="34" charset="0"/>
              </a:rPr>
              <a:t>Subsidiaire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bescherming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gevolgen</a:t>
            </a:r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 err="1">
                <a:latin typeface="Franklin Gothic Book" panose="020B0503020102020204" pitchFamily="34" charset="0"/>
              </a:rPr>
              <a:t>Weigeringsbeslissing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>
                <a:latin typeface="Franklin Gothic Book" panose="020B0503020102020204" pitchFamily="34" charset="0"/>
                <a:sym typeface="Wingdings" panose="05000000000000000000" pitchFamily="2" charset="2"/>
              </a:rPr>
              <a:t> </a:t>
            </a:r>
            <a:r>
              <a:rPr lang="en-US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beroep</a:t>
            </a:r>
            <a:r>
              <a:rPr lang="en-US" dirty="0"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RvV</a:t>
            </a:r>
            <a:r>
              <a:rPr lang="en-US" dirty="0">
                <a:latin typeface="Franklin Gothic Book" panose="020B0503020102020204" pitchFamily="34" charset="0"/>
                <a:sym typeface="Wingdings" panose="05000000000000000000" pitchFamily="2" charset="2"/>
              </a:rPr>
              <a:t>  </a:t>
            </a:r>
            <a:r>
              <a:rPr lang="en-US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beroep</a:t>
            </a:r>
            <a:r>
              <a:rPr lang="en-US" dirty="0"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RvS</a:t>
            </a:r>
            <a:endParaRPr lang="en-US" dirty="0">
              <a:latin typeface="Franklin Gothic Book" panose="020B0503020102020204" pitchFamily="34" charset="0"/>
            </a:endParaRPr>
          </a:p>
          <a:p>
            <a:pPr lvl="1"/>
            <a:r>
              <a:rPr lang="en-US" dirty="0" err="1">
                <a:latin typeface="Franklin Gothic Book" panose="020B0503020102020204" pitchFamily="34" charset="0"/>
              </a:rPr>
              <a:t>Verblijfs</a:t>
            </a:r>
            <a:r>
              <a:rPr lang="en-US" dirty="0">
                <a:latin typeface="Franklin Gothic Book" panose="020B0503020102020204" pitchFamily="34" charset="0"/>
              </a:rPr>
              <a:t>- </a:t>
            </a:r>
            <a:r>
              <a:rPr lang="en-US" dirty="0" err="1">
                <a:latin typeface="Franklin Gothic Book" panose="020B0503020102020204" pitchFamily="34" charset="0"/>
              </a:rPr>
              <a:t>en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opvangrecht</a:t>
            </a:r>
            <a:r>
              <a:rPr lang="en-US" dirty="0">
                <a:latin typeface="Franklin Gothic Book" panose="020B0503020102020204" pitchFamily="34" charset="0"/>
              </a:rPr>
              <a:t> tot 18 </a:t>
            </a:r>
            <a:r>
              <a:rPr lang="en-US" dirty="0" err="1">
                <a:latin typeface="Franklin Gothic Book" panose="020B0503020102020204" pitchFamily="34" charset="0"/>
              </a:rPr>
              <a:t>jaar</a:t>
            </a:r>
            <a:endParaRPr lang="en-US" dirty="0">
              <a:latin typeface="Franklin Gothic Book" panose="020B05030201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74C04494-1220-09EB-9350-934BB879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08" y="414796"/>
            <a:ext cx="5987008" cy="634082"/>
          </a:xfrm>
        </p:spPr>
        <p:txBody>
          <a:bodyPr>
            <a:noAutofit/>
          </a:bodyPr>
          <a:lstStyle/>
          <a:p>
            <a:pPr algn="r"/>
            <a:r>
              <a:rPr lang="en-US" sz="4000" spc="300" dirty="0" err="1">
                <a:solidFill>
                  <a:schemeClr val="bg1"/>
                </a:solidFill>
                <a:latin typeface="FK Screamer Bold" pitchFamily="2" charset="0"/>
              </a:rPr>
              <a:t>Beslissing</a:t>
            </a:r>
            <a:r>
              <a:rPr lang="en-US" sz="4000" spc="300" dirty="0">
                <a:solidFill>
                  <a:schemeClr val="bg1"/>
                </a:solidFill>
                <a:latin typeface="FK Screamer Bold" pitchFamily="2" charset="0"/>
              </a:rPr>
              <a:t> door CGVS</a:t>
            </a:r>
          </a:p>
        </p:txBody>
      </p:sp>
      <p:sp>
        <p:nvSpPr>
          <p:cNvPr id="7" name="Tijdelijke aanduiding voor dianummer 2">
            <a:extLst>
              <a:ext uri="{FF2B5EF4-FFF2-40B4-BE49-F238E27FC236}">
                <a16:creationId xmlns:a16="http://schemas.microsoft.com/office/drawing/2014/main" id="{31F77060-C777-3CB2-7D3D-2915BC471221}"/>
              </a:ext>
            </a:extLst>
          </p:cNvPr>
          <p:cNvSpPr txBox="1">
            <a:spLocks/>
          </p:cNvSpPr>
          <p:nvPr/>
        </p:nvSpPr>
        <p:spPr>
          <a:xfrm>
            <a:off x="6908891" y="639162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46A5D5C-8121-40AC-9D87-DD4C22932659}" type="slidenum">
              <a:rPr lang="en-US" sz="2000" smtClean="0">
                <a:solidFill>
                  <a:schemeClr val="bg1"/>
                </a:solidFill>
                <a:latin typeface="FK Screamer Bold" pitchFamily="2" charset="0"/>
              </a:rPr>
              <a:pPr algn="r"/>
              <a:t>9</a:t>
            </a:fld>
            <a:endParaRPr lang="en-US" dirty="0">
              <a:solidFill>
                <a:schemeClr val="bg1"/>
              </a:solidFill>
              <a:latin typeface="FK Scream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03911"/>
      </p:ext>
    </p:extLst>
  </p:cSld>
  <p:clrMapOvr>
    <a:masterClrMapping/>
  </p:clrMapOvr>
</p:sld>
</file>

<file path=ppt/theme/theme1.xml><?xml version="1.0" encoding="utf-8"?>
<a:theme xmlns:a="http://schemas.openxmlformats.org/drawingml/2006/main" name="Pptpresentatie 2015">
  <a:themeElements>
    <a:clrScheme name="Huisstijl">
      <a:dk1>
        <a:srgbClr val="00B8B3"/>
      </a:dk1>
      <a:lt1>
        <a:srgbClr val="FFFFFF"/>
      </a:lt1>
      <a:dk2>
        <a:srgbClr val="5A5A5B"/>
      </a:dk2>
      <a:lt2>
        <a:srgbClr val="E2E0E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uisstijl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vwv-2021" id="{175D09C3-ACA0-364E-A280-C2A054455668}" vid="{D1AA56D3-CC4D-EF4C-B2EE-97DD76C8AE92}"/>
    </a:ext>
  </a:extLst>
</a:theme>
</file>

<file path=ppt/theme/theme2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1D7874"/>
      </a:dk2>
      <a:lt2>
        <a:srgbClr val="FFFFFF"/>
      </a:lt2>
      <a:accent1>
        <a:srgbClr val="FFBA00"/>
      </a:accent1>
      <a:accent2>
        <a:srgbClr val="F95738"/>
      </a:accent2>
      <a:accent3>
        <a:srgbClr val="1D7874"/>
      </a:accent3>
      <a:accent4>
        <a:srgbClr val="8A1C7C"/>
      </a:accent4>
      <a:accent5>
        <a:srgbClr val="0092AD"/>
      </a:accent5>
      <a:accent6>
        <a:srgbClr val="70AD47"/>
      </a:accent6>
      <a:hlink>
        <a:srgbClr val="F95738"/>
      </a:hlink>
      <a:folHlink>
        <a:srgbClr val="8A1C7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vwv-2021" id="{175D09C3-ACA0-364E-A280-C2A054455668}" vid="{5E124624-FF46-5A47-9301-A60004C86DDD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ec862c-c52e-4fbe-b66e-cad09dc82b51">
      <Terms xmlns="http://schemas.microsoft.com/office/infopath/2007/PartnerControls"/>
    </lcf76f155ced4ddcb4097134ff3c332f>
    <TaxCatchAll xmlns="07c01b22-1a1d-46cf-877e-8e5f50fa4f2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3570D42F0FA34ABCD6134F4B9667E4" ma:contentTypeVersion="13" ma:contentTypeDescription="Create a new document." ma:contentTypeScope="" ma:versionID="144fe697d65858ba39f14741e7f3b252">
  <xsd:schema xmlns:xsd="http://www.w3.org/2001/XMLSchema" xmlns:xs="http://www.w3.org/2001/XMLSchema" xmlns:p="http://schemas.microsoft.com/office/2006/metadata/properties" xmlns:ns2="95ec862c-c52e-4fbe-b66e-cad09dc82b51" xmlns:ns3="07c01b22-1a1d-46cf-877e-8e5f50fa4f27" targetNamespace="http://schemas.microsoft.com/office/2006/metadata/properties" ma:root="true" ma:fieldsID="c063d5160b6a87bd3a4d514ff59d931b" ns2:_="" ns3:_="">
    <xsd:import namespace="95ec862c-c52e-4fbe-b66e-cad09dc82b51"/>
    <xsd:import namespace="07c01b22-1a1d-46cf-877e-8e5f50fa4f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c862c-c52e-4fbe-b66e-cad09dc82b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fbd5f6b-0dab-4024-9201-9736532278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01b22-1a1d-46cf-877e-8e5f50fa4f2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182def3-4113-43ad-9d5a-48109a5179b1}" ma:internalName="TaxCatchAll" ma:showField="CatchAllData" ma:web="07c01b22-1a1d-46cf-877e-8e5f50fa4f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8321BE-02EC-48CA-BF48-274E0B62D161}">
  <ds:schemaRefs>
    <ds:schemaRef ds:uri="http://schemas.microsoft.com/office/2006/metadata/properties"/>
    <ds:schemaRef ds:uri="http://schemas.microsoft.com/office/infopath/2007/PartnerControls"/>
    <ds:schemaRef ds:uri="95ec862c-c52e-4fbe-b66e-cad09dc82b51"/>
    <ds:schemaRef ds:uri="07c01b22-1a1d-46cf-877e-8e5f50fa4f27"/>
  </ds:schemaRefs>
</ds:datastoreItem>
</file>

<file path=customXml/itemProps2.xml><?xml version="1.0" encoding="utf-8"?>
<ds:datastoreItem xmlns:ds="http://schemas.openxmlformats.org/officeDocument/2006/customXml" ds:itemID="{224294E0-E769-48F5-B350-FA79D8EEF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c862c-c52e-4fbe-b66e-cad09dc82b51"/>
    <ds:schemaRef ds:uri="07c01b22-1a1d-46cf-877e-8e5f50fa4f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20B876-23C3-404D-8A6B-AADF0D062E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Pptpresentatie 2015</Template>
  <TotalTime>789</TotalTime>
  <Words>299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FK Screamer Bold</vt:lpstr>
      <vt:lpstr>Franklin Gothic Book</vt:lpstr>
      <vt:lpstr>Franklin Gothic Medium</vt:lpstr>
      <vt:lpstr>Lucida Sans</vt:lpstr>
      <vt:lpstr>Wingdings</vt:lpstr>
      <vt:lpstr>Pptpresentatie 2015</vt:lpstr>
      <vt:lpstr>Kantoorthema</vt:lpstr>
      <vt:lpstr>PowerPoint Presentation</vt:lpstr>
      <vt:lpstr>Inleiding</vt:lpstr>
      <vt:lpstr>Vluchtelingenstatus</vt:lpstr>
      <vt:lpstr>Cijfers</vt:lpstr>
      <vt:lpstr>Verschillende stappen</vt:lpstr>
      <vt:lpstr>Indienen asielaanvraag</vt:lpstr>
      <vt:lpstr>Gehoor DVZ</vt:lpstr>
      <vt:lpstr>Persoonlijk onderhoud CGVS</vt:lpstr>
      <vt:lpstr>Beslissing door CGVS</vt:lpstr>
      <vt:lpstr>Gezinshereniging</vt:lpstr>
      <vt:lpstr>Verwestersing</vt:lpstr>
      <vt:lpstr>Vragen over de asielprocedure?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Bert Blondeel</dc:creator>
  <cp:lastModifiedBy>Paulien Natens</cp:lastModifiedBy>
  <cp:revision>6</cp:revision>
  <dcterms:created xsi:type="dcterms:W3CDTF">2021-08-20T13:07:48Z</dcterms:created>
  <dcterms:modified xsi:type="dcterms:W3CDTF">2024-02-27T17:48:11Z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0x0101005B3570D42F0FA34ABCD6134F4B9667E4</vt:lpwstr>
  </property>
  <property fmtid="{D5CDD505-2E9C-101B-9397-08002B2CF9AE}" pid="3" name="Order">
    <vt:r8>815200</vt:r8>
  </property>
  <property fmtid="{D5CDD505-2E9C-101B-9397-08002B2CF9AE}" pid="4" name="MediaServiceImageTags">
    <vt:lpwstr/>
  </property>
</Properties>
</file>